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23341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11224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87472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067564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297628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5610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678269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72072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918375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76764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391823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96832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1760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38</cp:revision>
  <cp:lastPrinted>2023-03-07T13:55:04Z</cp:lastPrinted>
  <dcterms:created xsi:type="dcterms:W3CDTF">2020-08-28T11:45:08Z</dcterms:created>
  <dcterms:modified xsi:type="dcterms:W3CDTF">2024-08-21T09:07:35Z</dcterms:modified>
</cp:coreProperties>
</file>