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91" r:id="rId2"/>
    <p:sldId id="294" r:id="rId3"/>
    <p:sldId id="295" r:id="rId4"/>
    <p:sldId id="296" r:id="rId5"/>
    <p:sldId id="297" r:id="rId6"/>
    <p:sldId id="298" r:id="rId7"/>
    <p:sldId id="299" r:id="rId8"/>
    <p:sldId id="300" r:id="rId9"/>
    <p:sldId id="301" r:id="rId10"/>
    <p:sldId id="302" r:id="rId11"/>
    <p:sldId id="303" r:id="rId12"/>
    <p:sldId id="304" r:id="rId13"/>
  </p:sldIdLst>
  <p:sldSz cx="9906000" cy="6858000" type="A4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101"/>
    <a:srgbClr val="6699FF"/>
    <a:srgbClr val="33CC33"/>
    <a:srgbClr val="FF0000"/>
    <a:srgbClr val="FFCC00"/>
    <a:srgbClr val="FF6699"/>
    <a:srgbClr val="FF3300"/>
    <a:srgbClr val="FFCC66"/>
    <a:srgbClr val="33CCCC"/>
    <a:srgbClr val="FA90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379" autoAdjust="0"/>
    <p:restoredTop sz="95441" autoAdjust="0"/>
  </p:normalViewPr>
  <p:slideViewPr>
    <p:cSldViewPr>
      <p:cViewPr>
        <p:scale>
          <a:sx n="75" d="100"/>
          <a:sy n="75" d="100"/>
        </p:scale>
        <p:origin x="610" y="21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344" y="0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/>
          <a:lstStyle>
            <a:lvl1pPr algn="r">
              <a:defRPr sz="1200"/>
            </a:lvl1pPr>
          </a:lstStyle>
          <a:p>
            <a:fld id="{AFE31ACD-0B66-47B4-9A04-8DFB9E0890A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344" y="9427947"/>
            <a:ext cx="2945764" cy="497118"/>
          </a:xfrm>
          <a:prstGeom prst="rect">
            <a:avLst/>
          </a:prstGeom>
        </p:spPr>
        <p:txBody>
          <a:bodyPr vert="horz" lIns="90480" tIns="45240" rIns="90480" bIns="45240" rtlCol="0" anchor="b"/>
          <a:lstStyle>
            <a:lvl1pPr algn="r">
              <a:defRPr sz="1200"/>
            </a:lvl1pPr>
          </a:lstStyle>
          <a:p>
            <a:fld id="{BC60F432-B39E-408F-812A-EEEE9D45610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516687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A3BC01-6693-4FB2-A2F6-01FD6F0A9263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79488" y="1241425"/>
            <a:ext cx="48387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8775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E4FE16-D0DA-469F-A22D-43CE4DD12772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90296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/>
              <a:t>Cliquez pour modifier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  <a:prstGeom prst="rect">
            <a:avLst/>
          </a:prstGeom>
        </p:spPr>
        <p:txBody>
          <a:bodyPr vert="eaVert"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95300" y="1600201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/>
              <a:t>Cliquez pour modifier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1F5B02DA-AAE0-4A73-B071-B2CF5787A86D}" type="datetimeFigureOut">
              <a:rPr lang="fr-FR" smtClean="0"/>
              <a:pPr/>
              <a:t>22/08/2024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/>
          <a:lstStyle/>
          <a:p>
            <a:fld id="{EB16AB8A-1D5C-48C1-85DC-5DF2604F980E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/>
          <p:cNvSpPr txBox="1"/>
          <p:nvPr userDrawn="1"/>
        </p:nvSpPr>
        <p:spPr>
          <a:xfrm>
            <a:off x="5225480" y="6690142"/>
            <a:ext cx="46805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700" i="1" dirty="0">
                <a:solidFill>
                  <a:schemeClr val="bg1">
                    <a:lumMod val="75000"/>
                  </a:schemeClr>
                </a:solidFill>
              </a:rPr>
              <a:t>http://www.mysticlolly.fr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01592701"/>
              </p:ext>
            </p:extLst>
          </p:nvPr>
        </p:nvGraphicFramePr>
        <p:xfrm>
          <a:off x="62696" y="187270"/>
          <a:ext cx="9794204" cy="662610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septembre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0A774008-6471-E0C7-7AC8-ECDCA513145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14164" y="216667"/>
            <a:ext cx="1064409" cy="749371"/>
          </a:xfrm>
          <a:prstGeom prst="rect">
            <a:avLst/>
          </a:prstGeom>
        </p:spPr>
      </p:pic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FED16C3E-0554-8897-70CB-56E13FD1FC0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69661" y="2903265"/>
            <a:ext cx="462321" cy="325485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9A106C2F-7D21-4998-C70D-E9B98F27C4E4}"/>
              </a:ext>
            </a:extLst>
          </p:cNvPr>
          <p:cNvSpPr txBox="1"/>
          <p:nvPr/>
        </p:nvSpPr>
        <p:spPr>
          <a:xfrm>
            <a:off x="-184717" y="3444645"/>
            <a:ext cx="10103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RENTRÉE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3894F42-3625-BB5E-124F-DA47D6DEC6F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471193" y="4487441"/>
            <a:ext cx="462321" cy="23624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57EA6100-AAF4-90AE-2796-6F9FCBF273BB}"/>
              </a:ext>
            </a:extLst>
          </p:cNvPr>
          <p:cNvSpPr txBox="1"/>
          <p:nvPr/>
        </p:nvSpPr>
        <p:spPr>
          <a:xfrm>
            <a:off x="8911190" y="5035512"/>
            <a:ext cx="10103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AUTOMNE</a:t>
            </a:r>
          </a:p>
        </p:txBody>
      </p:sp>
    </p:spTree>
    <p:extLst>
      <p:ext uri="{BB962C8B-B14F-4D97-AF65-F5344CB8AC3E}">
        <p14:creationId xmlns:p14="http://schemas.microsoft.com/office/powerpoint/2010/main" val="11476759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053616"/>
              </p:ext>
            </p:extLst>
          </p:nvPr>
        </p:nvGraphicFramePr>
        <p:xfrm>
          <a:off x="55115" y="64933"/>
          <a:ext cx="9794204" cy="662610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JUIN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CFD1C1F0-DA9B-CAB3-C55C-1141EDDB972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30197" y="95331"/>
            <a:ext cx="1095211" cy="866088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D57B4DE4-1E7D-DEB5-A28C-436C03708305}"/>
              </a:ext>
            </a:extLst>
          </p:cNvPr>
          <p:cNvSpPr txBox="1"/>
          <p:nvPr/>
        </p:nvSpPr>
        <p:spPr>
          <a:xfrm>
            <a:off x="-519608" y="4149080"/>
            <a:ext cx="19800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>
                <a:latin typeface="MDI école" pitchFamily="50" charset="0"/>
              </a:rPr>
              <a:t>LUNDI DE PENTECÖTE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C060CF43-5685-50B7-A1CF-7D979A5CF33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352" y="4725144"/>
            <a:ext cx="330035" cy="25447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FC5438E7-6EC8-E5B1-E8EA-6F5803AB1539}"/>
              </a:ext>
            </a:extLst>
          </p:cNvPr>
          <p:cNvSpPr txBox="1"/>
          <p:nvPr/>
        </p:nvSpPr>
        <p:spPr>
          <a:xfrm>
            <a:off x="6753200" y="4926360"/>
            <a:ext cx="16535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>
                <a:latin typeface="MDI école" pitchFamily="50" charset="0"/>
              </a:rPr>
              <a:t>FÊTE DE LA MUSIQUE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7185F5BB-EDB0-C5BA-7290-EDA11FE63C8C}"/>
              </a:ext>
            </a:extLst>
          </p:cNvPr>
          <p:cNvSpPr txBox="1"/>
          <p:nvPr/>
        </p:nvSpPr>
        <p:spPr>
          <a:xfrm>
            <a:off x="6983348" y="4325726"/>
            <a:ext cx="12534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>
                <a:latin typeface="MDI école" pitchFamily="50" charset="0"/>
              </a:rPr>
              <a:t>ÉTÉ</a:t>
            </a:r>
            <a:endParaRPr lang="fr-FR" sz="900" b="1" dirty="0">
              <a:latin typeface="MDI école" pitchFamily="50" charset="0"/>
            </a:endParaRP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B088819E-12AA-6409-0193-6E5B709ED86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21352" y="4379912"/>
            <a:ext cx="270405" cy="219704"/>
          </a:xfrm>
          <a:prstGeom prst="rect">
            <a:avLst/>
          </a:prstGeom>
        </p:spPr>
      </p:pic>
      <p:sp>
        <p:nvSpPr>
          <p:cNvPr id="27" name="ZoneTexte 26">
            <a:extLst>
              <a:ext uri="{FF2B5EF4-FFF2-40B4-BE49-F238E27FC236}">
                <a16:creationId xmlns:a16="http://schemas.microsoft.com/office/drawing/2014/main" id="{90F8368C-3EA6-B343-C69C-063F88279997}"/>
              </a:ext>
            </a:extLst>
          </p:cNvPr>
          <p:cNvSpPr txBox="1"/>
          <p:nvPr/>
        </p:nvSpPr>
        <p:spPr>
          <a:xfrm>
            <a:off x="8535720" y="4113654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FÊTE DES PÈRES</a:t>
            </a:r>
          </a:p>
        </p:txBody>
      </p:sp>
      <p:pic>
        <p:nvPicPr>
          <p:cNvPr id="28" name="Image 27">
            <a:extLst>
              <a:ext uri="{FF2B5EF4-FFF2-40B4-BE49-F238E27FC236}">
                <a16:creationId xmlns:a16="http://schemas.microsoft.com/office/drawing/2014/main" id="{334E9F8A-EB21-1628-6758-64EE6FFCC1A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1392" y="3809360"/>
            <a:ext cx="184444" cy="475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37372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5844459"/>
              </p:ext>
            </p:extLst>
          </p:nvPr>
        </p:nvGraphicFramePr>
        <p:xfrm>
          <a:off x="55340" y="153956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juillet</a:t>
                      </a:r>
                      <a:r>
                        <a:rPr lang="fr-FR" sz="52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8145" y="535917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404" y="534786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2237" y="534786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045" y="534786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5" y="534786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>
            <a:extLst>
              <a:ext uri="{FF2B5EF4-FFF2-40B4-BE49-F238E27FC236}">
                <a16:creationId xmlns:a16="http://schemas.microsoft.com/office/drawing/2014/main" id="{B3A914FC-64D4-97D9-5610-AED61FDB4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404" y="623995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>
            <a:extLst>
              <a:ext uri="{FF2B5EF4-FFF2-40B4-BE49-F238E27FC236}">
                <a16:creationId xmlns:a16="http://schemas.microsoft.com/office/drawing/2014/main" id="{9A054638-DECA-4B47-EB1C-91CF09D655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2237" y="623995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>
            <a:extLst>
              <a:ext uri="{FF2B5EF4-FFF2-40B4-BE49-F238E27FC236}">
                <a16:creationId xmlns:a16="http://schemas.microsoft.com/office/drawing/2014/main" id="{5D1271CC-8782-3CE9-E172-0046BFCDED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045" y="623995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>
            <a:extLst>
              <a:ext uri="{FF2B5EF4-FFF2-40B4-BE49-F238E27FC236}">
                <a16:creationId xmlns:a16="http://schemas.microsoft.com/office/drawing/2014/main" id="{738BF862-FFDF-3E2B-B0D8-65C4FBD283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5" y="623995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>
            <a:extLst>
              <a:ext uri="{FF2B5EF4-FFF2-40B4-BE49-F238E27FC236}">
                <a16:creationId xmlns:a16="http://schemas.microsoft.com/office/drawing/2014/main" id="{D7D7C20D-D164-3501-B3D5-BC717D408B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4808" y="537089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>
            <a:extLst>
              <a:ext uri="{FF2B5EF4-FFF2-40B4-BE49-F238E27FC236}">
                <a16:creationId xmlns:a16="http://schemas.microsoft.com/office/drawing/2014/main" id="{744655FF-E999-8985-EEB8-BB33E93ACD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1067" y="53595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>
            <a:extLst>
              <a:ext uri="{FF2B5EF4-FFF2-40B4-BE49-F238E27FC236}">
                <a16:creationId xmlns:a16="http://schemas.microsoft.com/office/drawing/2014/main" id="{AE488C5A-2EDF-E027-479A-D8EDD6908B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1789" y="448223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>
            <a:extLst>
              <a:ext uri="{FF2B5EF4-FFF2-40B4-BE49-F238E27FC236}">
                <a16:creationId xmlns:a16="http://schemas.microsoft.com/office/drawing/2014/main" id="{919FBB0A-8756-FC89-1E1E-0A29288A81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8048" y="447092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A04CE12E-5DF1-13FE-F392-EDED7416B8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5107" y="260648"/>
            <a:ext cx="995052" cy="806048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36CE7CD1-9212-EED1-D2B4-E6E40D7248B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1678" y="36158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 descr="Janvier.png">
            <a:extLst>
              <a:ext uri="{FF2B5EF4-FFF2-40B4-BE49-F238E27FC236}">
                <a16:creationId xmlns:a16="http://schemas.microsoft.com/office/drawing/2014/main" id="{7E3427B6-4A90-9FC4-4B91-33718A2B1A3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7937" y="360452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>
            <a:extLst>
              <a:ext uri="{FF2B5EF4-FFF2-40B4-BE49-F238E27FC236}">
                <a16:creationId xmlns:a16="http://schemas.microsoft.com/office/drawing/2014/main" id="{BABED644-B978-C121-6607-A99B1A39B5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58659" y="272717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>
            <a:extLst>
              <a:ext uri="{FF2B5EF4-FFF2-40B4-BE49-F238E27FC236}">
                <a16:creationId xmlns:a16="http://schemas.microsoft.com/office/drawing/2014/main" id="{C87AB024-3298-7156-D83E-22E428DF9A9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74918" y="271586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>
            <a:extLst>
              <a:ext uri="{FF2B5EF4-FFF2-40B4-BE49-F238E27FC236}">
                <a16:creationId xmlns:a16="http://schemas.microsoft.com/office/drawing/2014/main" id="{1160FC42-2DA9-428C-3D1F-7BA91D85431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7485" y="35996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>
            <a:extLst>
              <a:ext uri="{FF2B5EF4-FFF2-40B4-BE49-F238E27FC236}">
                <a16:creationId xmlns:a16="http://schemas.microsoft.com/office/drawing/2014/main" id="{EAD03C3F-376B-28C3-A9B1-585CEBA7C69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3744" y="358837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>
            <a:extLst>
              <a:ext uri="{FF2B5EF4-FFF2-40B4-BE49-F238E27FC236}">
                <a16:creationId xmlns:a16="http://schemas.microsoft.com/office/drawing/2014/main" id="{0DC7A668-E96F-6DBC-AE4F-7E829C435B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1577" y="358837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>
            <a:extLst>
              <a:ext uri="{FF2B5EF4-FFF2-40B4-BE49-F238E27FC236}">
                <a16:creationId xmlns:a16="http://schemas.microsoft.com/office/drawing/2014/main" id="{DE5C9C5B-8A44-0295-8757-95AC35A9BD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385" y="360868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>
            <a:extLst>
              <a:ext uri="{FF2B5EF4-FFF2-40B4-BE49-F238E27FC236}">
                <a16:creationId xmlns:a16="http://schemas.microsoft.com/office/drawing/2014/main" id="{4089BA5C-81F1-A7D1-424E-95C1FD48D8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45" y="358836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>
            <a:extLst>
              <a:ext uri="{FF2B5EF4-FFF2-40B4-BE49-F238E27FC236}">
                <a16:creationId xmlns:a16="http://schemas.microsoft.com/office/drawing/2014/main" id="{247AE660-DDBA-58E9-5597-3341816AF0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7485" y="446874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>
            <a:extLst>
              <a:ext uri="{FF2B5EF4-FFF2-40B4-BE49-F238E27FC236}">
                <a16:creationId xmlns:a16="http://schemas.microsoft.com/office/drawing/2014/main" id="{26B6FAC7-9C33-087B-885A-D411C9C62FB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93744" y="44574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Janvier.png">
            <a:extLst>
              <a:ext uri="{FF2B5EF4-FFF2-40B4-BE49-F238E27FC236}">
                <a16:creationId xmlns:a16="http://schemas.microsoft.com/office/drawing/2014/main" id="{22B4A6B6-DD92-3D8E-E8AA-00393DF20D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1577" y="447775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>
            <a:extLst>
              <a:ext uri="{FF2B5EF4-FFF2-40B4-BE49-F238E27FC236}">
                <a16:creationId xmlns:a16="http://schemas.microsoft.com/office/drawing/2014/main" id="{9CABF041-375B-F0DE-830E-62B9724088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385" y="447775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Image 32" descr="Janvier.png">
            <a:extLst>
              <a:ext uri="{FF2B5EF4-FFF2-40B4-BE49-F238E27FC236}">
                <a16:creationId xmlns:a16="http://schemas.microsoft.com/office/drawing/2014/main" id="{1DF2A6D9-37C7-3E5D-F4FB-9F05BDD09D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45" y="4457432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ZoneTexte 33">
            <a:extLst>
              <a:ext uri="{FF2B5EF4-FFF2-40B4-BE49-F238E27FC236}">
                <a16:creationId xmlns:a16="http://schemas.microsoft.com/office/drawing/2014/main" id="{D56C8C09-2399-EA22-9584-31590FCBC2FE}"/>
              </a:ext>
            </a:extLst>
          </p:cNvPr>
          <p:cNvSpPr txBox="1"/>
          <p:nvPr/>
        </p:nvSpPr>
        <p:spPr>
          <a:xfrm>
            <a:off x="-246743" y="3904052"/>
            <a:ext cx="14145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900" b="1" dirty="0">
                <a:latin typeface="MDI école" pitchFamily="50" charset="0"/>
              </a:rPr>
              <a:t>FÊTE NATIONALE</a:t>
            </a:r>
          </a:p>
        </p:txBody>
      </p:sp>
      <p:pic>
        <p:nvPicPr>
          <p:cNvPr id="35" name="Picture 2" descr="https://www.mysticlolly.fr/wp-content/plugins/wp-emoji-one/icons/1F386.png">
            <a:extLst>
              <a:ext uri="{FF2B5EF4-FFF2-40B4-BE49-F238E27FC236}">
                <a16:creationId xmlns:a16="http://schemas.microsoft.com/office/drawing/2014/main" id="{405AE4D3-8BEA-FB95-8F45-DEC074AE009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9257" y="3962091"/>
            <a:ext cx="280988" cy="280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26020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2663886"/>
              </p:ext>
            </p:extLst>
          </p:nvPr>
        </p:nvGraphicFramePr>
        <p:xfrm>
          <a:off x="39351" y="172768"/>
          <a:ext cx="9819243" cy="620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août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9" name="Image 8" descr="Janvier.png">
            <a:extLst>
              <a:ext uri="{FF2B5EF4-FFF2-40B4-BE49-F238E27FC236}">
                <a16:creationId xmlns:a16="http://schemas.microsoft.com/office/drawing/2014/main" id="{B4A9773E-9B80-BB62-29B9-AF8669256C2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2129" y="257702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>
            <a:extLst>
              <a:ext uri="{FF2B5EF4-FFF2-40B4-BE49-F238E27FC236}">
                <a16:creationId xmlns:a16="http://schemas.microsoft.com/office/drawing/2014/main" id="{98396502-5A3C-1044-8FC9-FD3E6EE531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8792" y="257941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>
            <a:extLst>
              <a:ext uri="{FF2B5EF4-FFF2-40B4-BE49-F238E27FC236}">
                <a16:creationId xmlns:a16="http://schemas.microsoft.com/office/drawing/2014/main" id="{569B1C80-8CB4-C107-E503-38DFDF77A2E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5051" y="257743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CA1789ED-49E7-E896-0750-C30B674747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8145" y="432986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8F8C934B-311A-C832-DF14-4DD4AB5289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404" y="43185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Image 4" descr="Janvier.png">
            <a:extLst>
              <a:ext uri="{FF2B5EF4-FFF2-40B4-BE49-F238E27FC236}">
                <a16:creationId xmlns:a16="http://schemas.microsoft.com/office/drawing/2014/main" id="{470D623A-A2E6-A7E4-FD19-64EB9C3C19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2237" y="43185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>
            <a:extLst>
              <a:ext uri="{FF2B5EF4-FFF2-40B4-BE49-F238E27FC236}">
                <a16:creationId xmlns:a16="http://schemas.microsoft.com/office/drawing/2014/main" id="{482996DD-A57D-D14E-1CA2-7D560A01CB8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045" y="431854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>
            <a:extLst>
              <a:ext uri="{FF2B5EF4-FFF2-40B4-BE49-F238E27FC236}">
                <a16:creationId xmlns:a16="http://schemas.microsoft.com/office/drawing/2014/main" id="{3ED97C20-3628-1264-83C5-FE60798110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5" y="431854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>
            <a:extLst>
              <a:ext uri="{FF2B5EF4-FFF2-40B4-BE49-F238E27FC236}">
                <a16:creationId xmlns:a16="http://schemas.microsoft.com/office/drawing/2014/main" id="{6F0D6270-15EC-0C72-7C99-BF9572CBC9B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4808" y="43415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>
            <a:extLst>
              <a:ext uri="{FF2B5EF4-FFF2-40B4-BE49-F238E27FC236}">
                <a16:creationId xmlns:a16="http://schemas.microsoft.com/office/drawing/2014/main" id="{9DAFB97E-8512-E59A-C35A-E7D2878550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1067" y="433027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>
            <a:extLst>
              <a:ext uri="{FF2B5EF4-FFF2-40B4-BE49-F238E27FC236}">
                <a16:creationId xmlns:a16="http://schemas.microsoft.com/office/drawing/2014/main" id="{AE2B5919-7848-42A4-B773-C9CF6235767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1789" y="345292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>
            <a:extLst>
              <a:ext uri="{FF2B5EF4-FFF2-40B4-BE49-F238E27FC236}">
                <a16:creationId xmlns:a16="http://schemas.microsoft.com/office/drawing/2014/main" id="{6BAD82D9-F28B-CAEB-2354-38048358D76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8048" y="344161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>
            <a:extLst>
              <a:ext uri="{FF2B5EF4-FFF2-40B4-BE49-F238E27FC236}">
                <a16:creationId xmlns:a16="http://schemas.microsoft.com/office/drawing/2014/main" id="{631AC399-EA99-BF2F-4937-D83EC55ED2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7485" y="343943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>
            <a:extLst>
              <a:ext uri="{FF2B5EF4-FFF2-40B4-BE49-F238E27FC236}">
                <a16:creationId xmlns:a16="http://schemas.microsoft.com/office/drawing/2014/main" id="{86340525-690B-193A-6F3C-0D1A8A95BE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295" y="344424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>
            <a:extLst>
              <a:ext uri="{FF2B5EF4-FFF2-40B4-BE49-F238E27FC236}">
                <a16:creationId xmlns:a16="http://schemas.microsoft.com/office/drawing/2014/main" id="{94701B86-F5C1-060D-47C4-7C67180A98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1577" y="344843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>
            <a:extLst>
              <a:ext uri="{FF2B5EF4-FFF2-40B4-BE49-F238E27FC236}">
                <a16:creationId xmlns:a16="http://schemas.microsoft.com/office/drawing/2014/main" id="{F3E4BE25-FEFE-DCB9-286F-79876DAEDF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385" y="344843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>
            <a:extLst>
              <a:ext uri="{FF2B5EF4-FFF2-40B4-BE49-F238E27FC236}">
                <a16:creationId xmlns:a16="http://schemas.microsoft.com/office/drawing/2014/main" id="{5AE63149-7C63-88B4-95F3-C5AD136454D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545" y="342811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>
            <a:extLst>
              <a:ext uri="{FF2B5EF4-FFF2-40B4-BE49-F238E27FC236}">
                <a16:creationId xmlns:a16="http://schemas.microsoft.com/office/drawing/2014/main" id="{620050F0-2C2B-2671-7518-ACB236BDCD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8196" y="606821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>
            <a:extLst>
              <a:ext uri="{FF2B5EF4-FFF2-40B4-BE49-F238E27FC236}">
                <a16:creationId xmlns:a16="http://schemas.microsoft.com/office/drawing/2014/main" id="{D743C0E3-88A8-AD1E-CF9A-C6183DE262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295" y="605690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>
            <a:extLst>
              <a:ext uri="{FF2B5EF4-FFF2-40B4-BE49-F238E27FC236}">
                <a16:creationId xmlns:a16="http://schemas.microsoft.com/office/drawing/2014/main" id="{658483C8-AF7C-640B-0653-72203919624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2288" y="605690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>
            <a:extLst>
              <a:ext uri="{FF2B5EF4-FFF2-40B4-BE49-F238E27FC236}">
                <a16:creationId xmlns:a16="http://schemas.microsoft.com/office/drawing/2014/main" id="{BAE14DCA-A38E-A912-40C8-1CC5B3FDA3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0936" y="60569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>
            <a:extLst>
              <a:ext uri="{FF2B5EF4-FFF2-40B4-BE49-F238E27FC236}">
                <a16:creationId xmlns:a16="http://schemas.microsoft.com/office/drawing/2014/main" id="{6768997D-A7EA-9F86-0ECD-DB7283F6AF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776" y="607722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>
            <a:extLst>
              <a:ext uri="{FF2B5EF4-FFF2-40B4-BE49-F238E27FC236}">
                <a16:creationId xmlns:a16="http://schemas.microsoft.com/office/drawing/2014/main" id="{014F7E37-A648-BCD6-261B-88C92CAA40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4859" y="606977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>
            <a:extLst>
              <a:ext uri="{FF2B5EF4-FFF2-40B4-BE49-F238E27FC236}">
                <a16:creationId xmlns:a16="http://schemas.microsoft.com/office/drawing/2014/main" id="{7CCCC18D-DB26-CB20-852B-929877567B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0798" y="606862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>
            <a:extLst>
              <a:ext uri="{FF2B5EF4-FFF2-40B4-BE49-F238E27FC236}">
                <a16:creationId xmlns:a16="http://schemas.microsoft.com/office/drawing/2014/main" id="{4B78CD3B-93D9-7182-1891-EF3E405D2B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2000" y="519127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Image 30" descr="Janvier.png">
            <a:extLst>
              <a:ext uri="{FF2B5EF4-FFF2-40B4-BE49-F238E27FC236}">
                <a16:creationId xmlns:a16="http://schemas.microsoft.com/office/drawing/2014/main" id="{7D604EB8-97B7-B184-199D-244979C6BA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67619" y="52002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2" name="Image 31" descr="Janvier.png">
            <a:extLst>
              <a:ext uri="{FF2B5EF4-FFF2-40B4-BE49-F238E27FC236}">
                <a16:creationId xmlns:a16="http://schemas.microsoft.com/office/drawing/2014/main" id="{AB5DB6A7-F271-6A36-1076-9E100FC731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7376" y="519810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3" name="Image 32" descr="Janvier.png">
            <a:extLst>
              <a:ext uri="{FF2B5EF4-FFF2-40B4-BE49-F238E27FC236}">
                <a16:creationId xmlns:a16="http://schemas.microsoft.com/office/drawing/2014/main" id="{4499F0A3-5D9C-2840-3B7A-D00291CF44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73315" y="518679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Image 33" descr="Janvier.png">
            <a:extLst>
              <a:ext uri="{FF2B5EF4-FFF2-40B4-BE49-F238E27FC236}">
                <a16:creationId xmlns:a16="http://schemas.microsoft.com/office/drawing/2014/main" id="{E2DE22B0-81DA-AE70-B29E-74AC740983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1148" y="520711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5" name="Image 34" descr="Janvier.png">
            <a:extLst>
              <a:ext uri="{FF2B5EF4-FFF2-40B4-BE49-F238E27FC236}">
                <a16:creationId xmlns:a16="http://schemas.microsoft.com/office/drawing/2014/main" id="{A41235C5-1719-5764-F45C-69F96FC854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276" y="519694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6" name="Image 35" descr="Janvier.png">
            <a:extLst>
              <a:ext uri="{FF2B5EF4-FFF2-40B4-BE49-F238E27FC236}">
                <a16:creationId xmlns:a16="http://schemas.microsoft.com/office/drawing/2014/main" id="{EC902137-F5D1-5677-0565-4D57B909A8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116" y="5186789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ZoneTexte 36">
            <a:extLst>
              <a:ext uri="{FF2B5EF4-FFF2-40B4-BE49-F238E27FC236}">
                <a16:creationId xmlns:a16="http://schemas.microsoft.com/office/drawing/2014/main" id="{ACEA6DF3-4100-71C6-DFF3-C5CD8E8AF756}"/>
              </a:ext>
            </a:extLst>
          </p:cNvPr>
          <p:cNvSpPr txBox="1"/>
          <p:nvPr/>
        </p:nvSpPr>
        <p:spPr>
          <a:xfrm>
            <a:off x="5861633" y="4432012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ASSOMPTION</a:t>
            </a:r>
          </a:p>
        </p:txBody>
      </p:sp>
      <p:pic>
        <p:nvPicPr>
          <p:cNvPr id="38" name="Image 37" descr="Janvier.png">
            <a:extLst>
              <a:ext uri="{FF2B5EF4-FFF2-40B4-BE49-F238E27FC236}">
                <a16:creationId xmlns:a16="http://schemas.microsoft.com/office/drawing/2014/main" id="{1CEF135B-FAAA-FEFD-C26C-75D3460519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03740" y="227578"/>
            <a:ext cx="905644" cy="733622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6127154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2073855"/>
              </p:ext>
            </p:extLst>
          </p:nvPr>
        </p:nvGraphicFramePr>
        <p:xfrm>
          <a:off x="55340" y="153956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octobre</a:t>
                      </a:r>
                      <a:r>
                        <a:rPr lang="fr-FR" sz="52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33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68145" y="535917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404" y="534786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2237" y="534786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045" y="534786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5" y="534786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>
            <a:extLst>
              <a:ext uri="{FF2B5EF4-FFF2-40B4-BE49-F238E27FC236}">
                <a16:creationId xmlns:a16="http://schemas.microsoft.com/office/drawing/2014/main" id="{8AC3ED97-792D-9F27-555A-E7A3E28D8F7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409384" y="271228"/>
            <a:ext cx="1062001" cy="750917"/>
          </a:xfrm>
          <a:prstGeom prst="rect">
            <a:avLst/>
          </a:prstGeom>
        </p:spPr>
      </p:pic>
      <p:pic>
        <p:nvPicPr>
          <p:cNvPr id="20" name="Image 19" descr="Janvier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295284" y="5711613"/>
            <a:ext cx="399280" cy="282322"/>
          </a:xfrm>
          <a:prstGeom prst="rect">
            <a:avLst/>
          </a:prstGeom>
        </p:spPr>
      </p:pic>
      <p:sp>
        <p:nvSpPr>
          <p:cNvPr id="21" name="ZoneTexte 20"/>
          <p:cNvSpPr txBox="1"/>
          <p:nvPr/>
        </p:nvSpPr>
        <p:spPr>
          <a:xfrm>
            <a:off x="4540639" y="6335742"/>
            <a:ext cx="116269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HALLOWEEN</a:t>
            </a:r>
            <a:endParaRPr lang="fr-FR" sz="900" b="1" dirty="0">
              <a:latin typeface="MDI école" pitchFamily="50" charset="0"/>
            </a:endParaRPr>
          </a:p>
        </p:txBody>
      </p:sp>
      <p:pic>
        <p:nvPicPr>
          <p:cNvPr id="13" name="Image 12" descr="Janvier.png">
            <a:extLst>
              <a:ext uri="{FF2B5EF4-FFF2-40B4-BE49-F238E27FC236}">
                <a16:creationId xmlns:a16="http://schemas.microsoft.com/office/drawing/2014/main" id="{B3A914FC-64D4-97D9-5610-AED61FDB45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4404" y="623995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>
            <a:extLst>
              <a:ext uri="{FF2B5EF4-FFF2-40B4-BE49-F238E27FC236}">
                <a16:creationId xmlns:a16="http://schemas.microsoft.com/office/drawing/2014/main" id="{9A054638-DECA-4B47-EB1C-91CF09D655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2237" y="623995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>
            <a:extLst>
              <a:ext uri="{FF2B5EF4-FFF2-40B4-BE49-F238E27FC236}">
                <a16:creationId xmlns:a16="http://schemas.microsoft.com/office/drawing/2014/main" id="{5D1271CC-8782-3CE9-E172-0046BFCDED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1045" y="623995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>
            <a:extLst>
              <a:ext uri="{FF2B5EF4-FFF2-40B4-BE49-F238E27FC236}">
                <a16:creationId xmlns:a16="http://schemas.microsoft.com/office/drawing/2014/main" id="{738BF862-FFDF-3E2B-B0D8-65C4FBD283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5" y="623995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>
            <a:extLst>
              <a:ext uri="{FF2B5EF4-FFF2-40B4-BE49-F238E27FC236}">
                <a16:creationId xmlns:a16="http://schemas.microsoft.com/office/drawing/2014/main" id="{D7D7C20D-D164-3501-B3D5-BC717D408B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84808" y="537089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>
            <a:extLst>
              <a:ext uri="{FF2B5EF4-FFF2-40B4-BE49-F238E27FC236}">
                <a16:creationId xmlns:a16="http://schemas.microsoft.com/office/drawing/2014/main" id="{744655FF-E999-8985-EEB8-BB33E93ACD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1067" y="535958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>
            <a:extLst>
              <a:ext uri="{FF2B5EF4-FFF2-40B4-BE49-F238E27FC236}">
                <a16:creationId xmlns:a16="http://schemas.microsoft.com/office/drawing/2014/main" id="{AE488C5A-2EDF-E027-479A-D8EDD6908B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1789" y="448223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>
            <a:extLst>
              <a:ext uri="{FF2B5EF4-FFF2-40B4-BE49-F238E27FC236}">
                <a16:creationId xmlns:a16="http://schemas.microsoft.com/office/drawing/2014/main" id="{919FBB0A-8756-FC89-1E1E-0A29288A81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8048" y="4470926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701396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6364265"/>
              </p:ext>
            </p:extLst>
          </p:nvPr>
        </p:nvGraphicFramePr>
        <p:xfrm>
          <a:off x="39351" y="172768"/>
          <a:ext cx="9819243" cy="62085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34437">
                <a:tc gridSpan="7">
                  <a:txBody>
                    <a:bodyPr/>
                    <a:lstStyle/>
                    <a:p>
                      <a:pPr algn="ctr"/>
                      <a:r>
                        <a:rPr lang="fr-FR" sz="48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NOVEMBRE</a:t>
                      </a:r>
                      <a:r>
                        <a:rPr lang="fr-FR" sz="48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48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2715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0353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6" name="Image 5" descr="Janvier.png">
            <a:extLst>
              <a:ext uri="{FF2B5EF4-FFF2-40B4-BE49-F238E27FC236}">
                <a16:creationId xmlns:a16="http://schemas.microsoft.com/office/drawing/2014/main" id="{10FEA7E6-9FC9-4019-8EE8-42C6358762A0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90877" y="221790"/>
            <a:ext cx="754896" cy="721681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AC913FF-26FC-D495-0B91-965905D15DB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8493" y="3807611"/>
            <a:ext cx="217171" cy="456440"/>
          </a:xfrm>
          <a:prstGeom prst="rect">
            <a:avLst/>
          </a:prstGeom>
        </p:spPr>
      </p:pic>
      <p:sp>
        <p:nvSpPr>
          <p:cNvPr id="8" name="ZoneTexte 7">
            <a:extLst>
              <a:ext uri="{FF2B5EF4-FFF2-40B4-BE49-F238E27FC236}">
                <a16:creationId xmlns:a16="http://schemas.microsoft.com/office/drawing/2014/main" id="{4D5A9FF8-6057-D58B-6A0E-E5ADB90E3322}"/>
              </a:ext>
            </a:extLst>
          </p:cNvPr>
          <p:cNvSpPr txBox="1"/>
          <p:nvPr/>
        </p:nvSpPr>
        <p:spPr>
          <a:xfrm>
            <a:off x="-15552" y="4429000"/>
            <a:ext cx="137154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MDI école" pitchFamily="50" charset="0"/>
              </a:rPr>
              <a:t>ARMISTICE </a:t>
            </a:r>
            <a:r>
              <a:rPr lang="fr-FR" sz="1100" b="1" dirty="0">
                <a:latin typeface="MDI école" pitchFamily="50" charset="0"/>
              </a:rPr>
              <a:t>1918</a:t>
            </a:r>
            <a:endParaRPr lang="fr-FR" sz="900" b="1" dirty="0">
              <a:latin typeface="MDI école" pitchFamily="50" charset="0"/>
            </a:endParaRPr>
          </a:p>
        </p:txBody>
      </p:sp>
      <p:pic>
        <p:nvPicPr>
          <p:cNvPr id="9" name="Image 8" descr="Janvier.png">
            <a:extLst>
              <a:ext uri="{FF2B5EF4-FFF2-40B4-BE49-F238E27FC236}">
                <a16:creationId xmlns:a16="http://schemas.microsoft.com/office/drawing/2014/main" id="{B4A9773E-9B80-BB62-29B9-AF8669256C2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82129" y="257702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>
            <a:extLst>
              <a:ext uri="{FF2B5EF4-FFF2-40B4-BE49-F238E27FC236}">
                <a16:creationId xmlns:a16="http://schemas.microsoft.com/office/drawing/2014/main" id="{98396502-5A3C-1044-8FC9-FD3E6EE531C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98792" y="257941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>
            <a:extLst>
              <a:ext uri="{FF2B5EF4-FFF2-40B4-BE49-F238E27FC236}">
                <a16:creationId xmlns:a16="http://schemas.microsoft.com/office/drawing/2014/main" id="{569B1C80-8CB4-C107-E503-38DFDF77A2E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15051" y="2577433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668428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68480738"/>
              </p:ext>
            </p:extLst>
          </p:nvPr>
        </p:nvGraphicFramePr>
        <p:xfrm>
          <a:off x="55115" y="64933"/>
          <a:ext cx="9794204" cy="662610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Décembre </a:t>
                      </a:r>
                      <a:r>
                        <a:rPr lang="fr-FR" sz="44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2024</a:t>
                      </a:r>
                      <a:endParaRPr lang="fr-FR" sz="36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dk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8" name="Image 7" descr="Janvier.png">
            <a:extLst>
              <a:ext uri="{FF2B5EF4-FFF2-40B4-BE49-F238E27FC236}">
                <a16:creationId xmlns:a16="http://schemas.microsoft.com/office/drawing/2014/main" id="{3DFED1F7-E509-5BA1-575F-67D783B65A1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96889" y="166961"/>
            <a:ext cx="1054212" cy="733732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9" name="Image 8" descr="Janvier.png">
            <a:extLst>
              <a:ext uri="{FF2B5EF4-FFF2-40B4-BE49-F238E27FC236}">
                <a16:creationId xmlns:a16="http://schemas.microsoft.com/office/drawing/2014/main" id="{69F5D25D-3A9A-F171-E572-962E85D3E371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90274" y="5161819"/>
            <a:ext cx="329994" cy="229676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sp>
        <p:nvSpPr>
          <p:cNvPr id="10" name="ZoneTexte 9">
            <a:extLst>
              <a:ext uri="{FF2B5EF4-FFF2-40B4-BE49-F238E27FC236}">
                <a16:creationId xmlns:a16="http://schemas.microsoft.com/office/drawing/2014/main" id="{F5EA268A-7F4C-4A66-577D-FFDDC236E510}"/>
              </a:ext>
            </a:extLst>
          </p:cNvPr>
          <p:cNvSpPr txBox="1"/>
          <p:nvPr/>
        </p:nvSpPr>
        <p:spPr>
          <a:xfrm>
            <a:off x="3732328" y="5695387"/>
            <a:ext cx="64807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900" b="1" dirty="0">
                <a:latin typeface="MDI école" pitchFamily="50" charset="0"/>
              </a:rPr>
              <a:t>NOËL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65255CC1-7AAE-BEF5-C8A8-0AB2ACC1D555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0865" y="5944881"/>
            <a:ext cx="354864" cy="389327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243F6F5A-ACCB-2E91-E26F-E1630F2F1267}"/>
              </a:ext>
            </a:extLst>
          </p:cNvPr>
          <p:cNvSpPr txBox="1"/>
          <p:nvPr/>
        </p:nvSpPr>
        <p:spPr>
          <a:xfrm>
            <a:off x="1368775" y="6476288"/>
            <a:ext cx="161272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100" b="1" dirty="0">
                <a:latin typeface="MDI école" pitchFamily="50" charset="0"/>
              </a:rPr>
              <a:t>SAINT SYLVESTRE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843F82E9-F881-B1CB-D191-D58CA19C2060}"/>
              </a:ext>
            </a:extLst>
          </p:cNvPr>
          <p:cNvSpPr txBox="1"/>
          <p:nvPr/>
        </p:nvSpPr>
        <p:spPr>
          <a:xfrm>
            <a:off x="7848876" y="4900209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HIVER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280C3ED1-CB47-43FB-1BB6-A4C5746E37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091" y="4365104"/>
            <a:ext cx="452568" cy="261610"/>
          </a:xfrm>
          <a:prstGeom prst="rect">
            <a:avLst/>
          </a:prstGeom>
        </p:spPr>
      </p:pic>
      <p:pic>
        <p:nvPicPr>
          <p:cNvPr id="15" name="Image 14" descr="Janvier.png">
            <a:extLst>
              <a:ext uri="{FF2B5EF4-FFF2-40B4-BE49-F238E27FC236}">
                <a16:creationId xmlns:a16="http://schemas.microsoft.com/office/drawing/2014/main" id="{276EDEA6-34F9-C4E0-9C9B-639BF5138AF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76754" y="5589086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>
            <a:extLst>
              <a:ext uri="{FF2B5EF4-FFF2-40B4-BE49-F238E27FC236}">
                <a16:creationId xmlns:a16="http://schemas.microsoft.com/office/drawing/2014/main" id="{1448503D-4A86-37E6-F85B-C9D1F96E50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95561" y="55886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>
            <a:extLst>
              <a:ext uri="{FF2B5EF4-FFF2-40B4-BE49-F238E27FC236}">
                <a16:creationId xmlns:a16="http://schemas.microsoft.com/office/drawing/2014/main" id="{AE1B5FDF-9FD6-8B7C-A048-7EAE3B3E539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92725" y="55886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>
            <a:extLst>
              <a:ext uri="{FF2B5EF4-FFF2-40B4-BE49-F238E27FC236}">
                <a16:creationId xmlns:a16="http://schemas.microsoft.com/office/drawing/2014/main" id="{0144F294-E22C-1173-1014-51EE65709F4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418" y="558868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>
            <a:extLst>
              <a:ext uri="{FF2B5EF4-FFF2-40B4-BE49-F238E27FC236}">
                <a16:creationId xmlns:a16="http://schemas.microsoft.com/office/drawing/2014/main" id="{3269A778-0BB7-1E48-29D0-D37DE75BF3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689055" y="55853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>
            <a:extLst>
              <a:ext uri="{FF2B5EF4-FFF2-40B4-BE49-F238E27FC236}">
                <a16:creationId xmlns:a16="http://schemas.microsoft.com/office/drawing/2014/main" id="{E506EB6A-CC58-7103-E5A2-412E0EF9D4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82760" y="559188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>
            <a:extLst>
              <a:ext uri="{FF2B5EF4-FFF2-40B4-BE49-F238E27FC236}">
                <a16:creationId xmlns:a16="http://schemas.microsoft.com/office/drawing/2014/main" id="{66C8FE8D-A733-01F5-26A0-3E56E6B312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5585" y="558537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>
            <a:extLst>
              <a:ext uri="{FF2B5EF4-FFF2-40B4-BE49-F238E27FC236}">
                <a16:creationId xmlns:a16="http://schemas.microsoft.com/office/drawing/2014/main" id="{97C9AF92-0AF6-3158-C131-0FA1CEE266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74248" y="594716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>
            <a:extLst>
              <a:ext uri="{FF2B5EF4-FFF2-40B4-BE49-F238E27FC236}">
                <a16:creationId xmlns:a16="http://schemas.microsoft.com/office/drawing/2014/main" id="{04BEBE94-163C-17BF-7A61-BC6E69EDF7B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7118" y="639130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>
            <a:extLst>
              <a:ext uri="{FF2B5EF4-FFF2-40B4-BE49-F238E27FC236}">
                <a16:creationId xmlns:a16="http://schemas.microsoft.com/office/drawing/2014/main" id="{2AD08803-B076-6525-E94B-0397EAEF436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93915" y="480790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>
            <a:extLst>
              <a:ext uri="{FF2B5EF4-FFF2-40B4-BE49-F238E27FC236}">
                <a16:creationId xmlns:a16="http://schemas.microsoft.com/office/drawing/2014/main" id="{79BE30DE-8D93-5F54-4A27-0FB88505D3C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5585" y="4806695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837155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86749"/>
              </p:ext>
            </p:extLst>
          </p:nvPr>
        </p:nvGraphicFramePr>
        <p:xfrm>
          <a:off x="47392" y="160568"/>
          <a:ext cx="9794204" cy="650879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411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janvier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40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047055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8411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324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3391311228"/>
                  </a:ext>
                </a:extLst>
              </a:tr>
            </a:tbl>
          </a:graphicData>
        </a:graphic>
      </p:graphicFrame>
      <p:pic>
        <p:nvPicPr>
          <p:cNvPr id="5" name="Image 4" descr="Janvier.png">
            <a:extLst>
              <a:ext uri="{FF2B5EF4-FFF2-40B4-BE49-F238E27FC236}">
                <a16:creationId xmlns:a16="http://schemas.microsoft.com/office/drawing/2014/main" id="{C5F9D560-8670-3C2C-8D37-9DF44F3CD4EC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75175" y="244728"/>
            <a:ext cx="1509915" cy="887830"/>
          </a:xfrm>
          <a:prstGeom prst="rect">
            <a:avLst/>
          </a:prstGeom>
        </p:spPr>
      </p:pic>
      <p:pic>
        <p:nvPicPr>
          <p:cNvPr id="10" name="Image 9" descr="Janvier.png">
            <a:extLst>
              <a:ext uri="{FF2B5EF4-FFF2-40B4-BE49-F238E27FC236}">
                <a16:creationId xmlns:a16="http://schemas.microsoft.com/office/drawing/2014/main" id="{CE66C6B5-F0E2-1C04-65FC-5E8FE24E6F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79241" y="2821887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Image 10" descr="Janvier.png">
            <a:extLst>
              <a:ext uri="{FF2B5EF4-FFF2-40B4-BE49-F238E27FC236}">
                <a16:creationId xmlns:a16="http://schemas.microsoft.com/office/drawing/2014/main" id="{9C69F05C-2815-E985-AE8C-7087F09865C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9386" y="282148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Image 11" descr="Janvier.png">
            <a:extLst>
              <a:ext uri="{FF2B5EF4-FFF2-40B4-BE49-F238E27FC236}">
                <a16:creationId xmlns:a16="http://schemas.microsoft.com/office/drawing/2014/main" id="{1F21A29A-78D9-08A1-19E9-321708AA35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72880" y="281817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Image 12" descr="Janvier.png">
            <a:extLst>
              <a:ext uri="{FF2B5EF4-FFF2-40B4-BE49-F238E27FC236}">
                <a16:creationId xmlns:a16="http://schemas.microsoft.com/office/drawing/2014/main" id="{8ADE07D2-7170-B1D0-19E3-9D7AF1AC2C1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5247" y="282468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>
            <a:extLst>
              <a:ext uri="{FF2B5EF4-FFF2-40B4-BE49-F238E27FC236}">
                <a16:creationId xmlns:a16="http://schemas.microsoft.com/office/drawing/2014/main" id="{BFB3ACF9-B7AC-8924-2AC5-EF7B5C364B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8072" y="281817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>
            <a:extLst>
              <a:ext uri="{FF2B5EF4-FFF2-40B4-BE49-F238E27FC236}">
                <a16:creationId xmlns:a16="http://schemas.microsoft.com/office/drawing/2014/main" id="{B73EF508-AC44-7D5D-7C11-4DB8693A5DDA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37377" y="2276793"/>
            <a:ext cx="601650" cy="35377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FAFDCBEB-BAC7-ACAC-7BEB-9AED2553B654}"/>
              </a:ext>
            </a:extLst>
          </p:cNvPr>
          <p:cNvSpPr txBox="1"/>
          <p:nvPr/>
        </p:nvSpPr>
        <p:spPr>
          <a:xfrm>
            <a:off x="8930697" y="2916059"/>
            <a:ext cx="12463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ÉPIPHANIE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2A06463A-5127-C73B-2003-1A4A00C69828}"/>
              </a:ext>
            </a:extLst>
          </p:cNvPr>
          <p:cNvSpPr txBox="1"/>
          <p:nvPr/>
        </p:nvSpPr>
        <p:spPr>
          <a:xfrm>
            <a:off x="2758076" y="2229392"/>
            <a:ext cx="120923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JOUR DE L’AN</a:t>
            </a:r>
          </a:p>
        </p:txBody>
      </p:sp>
    </p:spTree>
    <p:extLst>
      <p:ext uri="{BB962C8B-B14F-4D97-AF65-F5344CB8AC3E}">
        <p14:creationId xmlns:p14="http://schemas.microsoft.com/office/powerpoint/2010/main" val="17244576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534882"/>
              </p:ext>
            </p:extLst>
          </p:nvPr>
        </p:nvGraphicFramePr>
        <p:xfrm>
          <a:off x="46296" y="219840"/>
          <a:ext cx="9819243" cy="644952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402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402749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8877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février</a:t>
                      </a:r>
                      <a:r>
                        <a:rPr lang="fr-FR" sz="5200" b="1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5200" b="1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977" marR="98977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99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977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98877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60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6" name="Image 5" descr="Janvier.png">
            <a:extLst>
              <a:ext uri="{FF2B5EF4-FFF2-40B4-BE49-F238E27FC236}">
                <a16:creationId xmlns:a16="http://schemas.microsoft.com/office/drawing/2014/main" id="{95921F3E-FF10-7367-D285-B67837DED74B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68904" y="194789"/>
            <a:ext cx="1024810" cy="850592"/>
          </a:xfrm>
          <a:prstGeom prst="rect">
            <a:avLst/>
          </a:prstGeom>
        </p:spPr>
      </p:pic>
      <p:pic>
        <p:nvPicPr>
          <p:cNvPr id="13" name="Image 12" descr="Janvier.png">
            <a:extLst>
              <a:ext uri="{FF2B5EF4-FFF2-40B4-BE49-F238E27FC236}">
                <a16:creationId xmlns:a16="http://schemas.microsoft.com/office/drawing/2014/main" id="{88A365A0-BAAC-26BD-7AC8-63A9A9B0B3F3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497386" y="2129372"/>
            <a:ext cx="512405" cy="425296"/>
          </a:xfrm>
          <a:prstGeom prst="rect">
            <a:avLst/>
          </a:prstGeom>
        </p:spPr>
      </p:pic>
      <p:sp>
        <p:nvSpPr>
          <p:cNvPr id="14" name="ZoneTexte 13">
            <a:extLst>
              <a:ext uri="{FF2B5EF4-FFF2-40B4-BE49-F238E27FC236}">
                <a16:creationId xmlns:a16="http://schemas.microsoft.com/office/drawing/2014/main" id="{486F43A9-B20A-F8A4-04BF-400A4E02D8EB}"/>
              </a:ext>
            </a:extLst>
          </p:cNvPr>
          <p:cNvSpPr txBox="1"/>
          <p:nvPr/>
        </p:nvSpPr>
        <p:spPr>
          <a:xfrm>
            <a:off x="8767327" y="2819888"/>
            <a:ext cx="117021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CHANDELEUR</a:t>
            </a:r>
          </a:p>
        </p:txBody>
      </p:sp>
      <p:pic>
        <p:nvPicPr>
          <p:cNvPr id="15" name="Image 14" descr="Janvier.png">
            <a:extLst>
              <a:ext uri="{FF2B5EF4-FFF2-40B4-BE49-F238E27FC236}">
                <a16:creationId xmlns:a16="http://schemas.microsoft.com/office/drawing/2014/main" id="{B3D2E595-8B13-1F41-A011-28EE331CCAC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84934" y="454032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>
            <a:extLst>
              <a:ext uri="{FF2B5EF4-FFF2-40B4-BE49-F238E27FC236}">
                <a16:creationId xmlns:a16="http://schemas.microsoft.com/office/drawing/2014/main" id="{DD888A32-1E75-E49B-6D76-7D50C0B88F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7882" y="545538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>
            <a:extLst>
              <a:ext uri="{FF2B5EF4-FFF2-40B4-BE49-F238E27FC236}">
                <a16:creationId xmlns:a16="http://schemas.microsoft.com/office/drawing/2014/main" id="{8EBC7483-8BC8-3726-907D-A41412A712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6718" y="545538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>
            <a:extLst>
              <a:ext uri="{FF2B5EF4-FFF2-40B4-BE49-F238E27FC236}">
                <a16:creationId xmlns:a16="http://schemas.microsoft.com/office/drawing/2014/main" id="{16AA26BA-914B-76DF-7637-F7F0450AE4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4249" y="545538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>
            <a:extLst>
              <a:ext uri="{FF2B5EF4-FFF2-40B4-BE49-F238E27FC236}">
                <a16:creationId xmlns:a16="http://schemas.microsoft.com/office/drawing/2014/main" id="{639D2143-91AB-2E68-FB02-0E20842FC0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39" y="545538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Image 19" descr="Janvier.png">
            <a:extLst>
              <a:ext uri="{FF2B5EF4-FFF2-40B4-BE49-F238E27FC236}">
                <a16:creationId xmlns:a16="http://schemas.microsoft.com/office/drawing/2014/main" id="{9B13CD98-CD05-1AA7-D4CC-10F42A1FF2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94313" y="454032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1" name="Image 20" descr="Janvier.png">
            <a:extLst>
              <a:ext uri="{FF2B5EF4-FFF2-40B4-BE49-F238E27FC236}">
                <a16:creationId xmlns:a16="http://schemas.microsoft.com/office/drawing/2014/main" id="{2A5E1C2E-3488-07B6-2076-74236E48A78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8515" y="545539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>
            <a:extLst>
              <a:ext uri="{FF2B5EF4-FFF2-40B4-BE49-F238E27FC236}">
                <a16:creationId xmlns:a16="http://schemas.microsoft.com/office/drawing/2014/main" id="{46CB0A1D-DA80-7FAA-E58C-AAA80217D6F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9074" y="54591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>
            <a:extLst>
              <a:ext uri="{FF2B5EF4-FFF2-40B4-BE49-F238E27FC236}">
                <a16:creationId xmlns:a16="http://schemas.microsoft.com/office/drawing/2014/main" id="{EA5AC0A6-4D7B-91A3-22C6-AF826E4C513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0918" y="5446058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 descr="Janvier.png">
            <a:extLst>
              <a:ext uri="{FF2B5EF4-FFF2-40B4-BE49-F238E27FC236}">
                <a16:creationId xmlns:a16="http://schemas.microsoft.com/office/drawing/2014/main" id="{8299AD2F-B7F7-2801-0019-F5FB2D84F44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017" y="45429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5" name="Image 24" descr="Janvier.png">
            <a:extLst>
              <a:ext uri="{FF2B5EF4-FFF2-40B4-BE49-F238E27FC236}">
                <a16:creationId xmlns:a16="http://schemas.microsoft.com/office/drawing/2014/main" id="{31DBA507-434E-9C95-8461-BC5D4A75E61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4853" y="45429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6" name="Image 25" descr="Janvier.png">
            <a:extLst>
              <a:ext uri="{FF2B5EF4-FFF2-40B4-BE49-F238E27FC236}">
                <a16:creationId xmlns:a16="http://schemas.microsoft.com/office/drawing/2014/main" id="{A6B6E638-3048-8D94-C0B0-E53C6245010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2384" y="45429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>
            <a:extLst>
              <a:ext uri="{FF2B5EF4-FFF2-40B4-BE49-F238E27FC236}">
                <a16:creationId xmlns:a16="http://schemas.microsoft.com/office/drawing/2014/main" id="{8023BB4E-3C8B-F928-82A5-1BAC6F3D49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274" y="4542944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" name="Image 27" descr="Janvier.png">
            <a:extLst>
              <a:ext uri="{FF2B5EF4-FFF2-40B4-BE49-F238E27FC236}">
                <a16:creationId xmlns:a16="http://schemas.microsoft.com/office/drawing/2014/main" id="{5A98C7F0-261B-7FC0-2FA1-214D1F5CA7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7209" y="454669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9" name="Image 28" descr="Janvier.png">
            <a:extLst>
              <a:ext uri="{FF2B5EF4-FFF2-40B4-BE49-F238E27FC236}">
                <a16:creationId xmlns:a16="http://schemas.microsoft.com/office/drawing/2014/main" id="{B652F06F-0172-DD58-6454-AA40F886BA8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93632" y="362525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0" name="Image 29" descr="Janvier.png">
            <a:extLst>
              <a:ext uri="{FF2B5EF4-FFF2-40B4-BE49-F238E27FC236}">
                <a16:creationId xmlns:a16="http://schemas.microsoft.com/office/drawing/2014/main" id="{E08877D1-F1B7-4383-4EED-931E2D6257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03011" y="3625250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27885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leau 16">
            <a:extLst>
              <a:ext uri="{FF2B5EF4-FFF2-40B4-BE49-F238E27FC236}">
                <a16:creationId xmlns:a16="http://schemas.microsoft.com/office/drawing/2014/main" id="{E4AB5AEB-45A8-7909-BF3D-F1D6A7BB59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7359333"/>
              </p:ext>
            </p:extLst>
          </p:nvPr>
        </p:nvGraphicFramePr>
        <p:xfrm>
          <a:off x="55115" y="64933"/>
          <a:ext cx="9794204" cy="6626106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896585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mars </a:t>
                      </a:r>
                      <a:r>
                        <a:rPr lang="fr-FR" sz="44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36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987249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86631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725" marR="98725" marT="21600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555182831"/>
                  </a:ext>
                </a:extLst>
              </a:tr>
            </a:tbl>
          </a:graphicData>
        </a:graphic>
      </p:graphicFrame>
      <p:pic>
        <p:nvPicPr>
          <p:cNvPr id="6" name="Image 5">
            <a:extLst>
              <a:ext uri="{FF2B5EF4-FFF2-40B4-BE49-F238E27FC236}">
                <a16:creationId xmlns:a16="http://schemas.microsoft.com/office/drawing/2014/main" id="{B042669D-70E0-A198-AD92-75A03942284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5856" y="6069"/>
            <a:ext cx="1173088" cy="917974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7C2B26A3-AAB0-574C-76D0-631266EE9C68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4903" y="2780928"/>
            <a:ext cx="540724" cy="540724"/>
          </a:xfrm>
          <a:prstGeom prst="rect">
            <a:avLst/>
          </a:prstGeom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D9C2807A-36BE-55ED-A436-60CDACA2CAAD}"/>
              </a:ext>
            </a:extLst>
          </p:cNvPr>
          <p:cNvSpPr txBox="1"/>
          <p:nvPr/>
        </p:nvSpPr>
        <p:spPr>
          <a:xfrm>
            <a:off x="1382479" y="3342488"/>
            <a:ext cx="12254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MARDI GRAS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054522C1-D871-6C00-D52F-A9AA65D3034A}"/>
              </a:ext>
            </a:extLst>
          </p:cNvPr>
          <p:cNvSpPr txBox="1"/>
          <p:nvPr/>
        </p:nvSpPr>
        <p:spPr>
          <a:xfrm>
            <a:off x="4193109" y="4909994"/>
            <a:ext cx="125341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PRINTEMPS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7D41BAEE-41B4-DA25-A33F-3C3B2170D4B7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57206" y="4800225"/>
            <a:ext cx="468579" cy="275524"/>
          </a:xfrm>
          <a:prstGeom prst="rect">
            <a:avLst/>
          </a:prstGeom>
        </p:spPr>
      </p:pic>
      <p:pic>
        <p:nvPicPr>
          <p:cNvPr id="15" name="Image 14" descr="Janvier.png">
            <a:extLst>
              <a:ext uri="{FF2B5EF4-FFF2-40B4-BE49-F238E27FC236}">
                <a16:creationId xmlns:a16="http://schemas.microsoft.com/office/drawing/2014/main" id="{AB506359-6C21-C85E-FE6F-9322469B178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077591" y="24532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>
            <a:extLst>
              <a:ext uri="{FF2B5EF4-FFF2-40B4-BE49-F238E27FC236}">
                <a16:creationId xmlns:a16="http://schemas.microsoft.com/office/drawing/2014/main" id="{C8F7C445-3820-A762-0F0A-581B8C4DE7A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479994" y="2443868"/>
            <a:ext cx="346980" cy="28107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96407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15273304"/>
              </p:ext>
            </p:extLst>
          </p:nvPr>
        </p:nvGraphicFramePr>
        <p:xfrm>
          <a:off x="55340" y="137762"/>
          <a:ext cx="9794204" cy="6387582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18542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avril</a:t>
                      </a:r>
                      <a:r>
                        <a:rPr lang="fr-FR" sz="52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4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08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37642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648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b="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b="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solidFill>
                          <a:schemeClr val="tx1"/>
                        </a:solidFill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b="0" dirty="0">
                        <a:latin typeface="Alamain" panose="020B0603050302020204" pitchFamily="34" charset="0"/>
                      </a:endParaRPr>
                    </a:p>
                  </a:txBody>
                  <a:tcPr marL="99060" marR="99060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2471566140"/>
                  </a:ext>
                </a:extLst>
              </a:tr>
            </a:tbl>
          </a:graphicData>
        </a:graphic>
      </p:graphicFrame>
      <p:pic>
        <p:nvPicPr>
          <p:cNvPr id="6" name="Image 5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6692" y="36048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 6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12951" y="35935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Image 7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2122" y="3593500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Image 8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930" y="359349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 9" descr="Janvi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090" y="3593499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Image 13" descr="Janvier.png">
            <a:extLst>
              <a:ext uri="{FF2B5EF4-FFF2-40B4-BE49-F238E27FC236}">
                <a16:creationId xmlns:a16="http://schemas.microsoft.com/office/drawing/2014/main" id="{9A054638-DECA-4B47-EB1C-91CF09D655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90899" y="445473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Image 14" descr="Janvier.png">
            <a:extLst>
              <a:ext uri="{FF2B5EF4-FFF2-40B4-BE49-F238E27FC236}">
                <a16:creationId xmlns:a16="http://schemas.microsoft.com/office/drawing/2014/main" id="{5D1271CC-8782-3CE9-E172-0046BFCDED3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9707" y="445473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Image 15" descr="Janvier.png">
            <a:extLst>
              <a:ext uri="{FF2B5EF4-FFF2-40B4-BE49-F238E27FC236}">
                <a16:creationId xmlns:a16="http://schemas.microsoft.com/office/drawing/2014/main" id="{738BF862-FFDF-3E2B-B0D8-65C4FBD283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205" y="4454731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Image 16" descr="Janvier.png">
            <a:extLst>
              <a:ext uri="{FF2B5EF4-FFF2-40B4-BE49-F238E27FC236}">
                <a16:creationId xmlns:a16="http://schemas.microsoft.com/office/drawing/2014/main" id="{D7D7C20D-D164-3501-B3D5-BC717D408B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2109" y="269856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Image 17" descr="Janvier.png">
            <a:extLst>
              <a:ext uri="{FF2B5EF4-FFF2-40B4-BE49-F238E27FC236}">
                <a16:creationId xmlns:a16="http://schemas.microsoft.com/office/drawing/2014/main" id="{744655FF-E999-8985-EEB8-BB33E93ACD2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08368" y="268725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Image 18" descr="Janvier.png">
            <a:extLst>
              <a:ext uri="{FF2B5EF4-FFF2-40B4-BE49-F238E27FC236}">
                <a16:creationId xmlns:a16="http://schemas.microsoft.com/office/drawing/2014/main" id="{AE488C5A-2EDF-E027-479A-D8EDD6908B5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0451" y="446604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Image 21" descr="Janvier.png">
            <a:extLst>
              <a:ext uri="{FF2B5EF4-FFF2-40B4-BE49-F238E27FC236}">
                <a16:creationId xmlns:a16="http://schemas.microsoft.com/office/drawing/2014/main" id="{919FBB0A-8756-FC89-1E1E-0A29288A81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88048" y="445473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Image 2" descr="Janvier.png">
            <a:extLst>
              <a:ext uri="{FF2B5EF4-FFF2-40B4-BE49-F238E27FC236}">
                <a16:creationId xmlns:a16="http://schemas.microsoft.com/office/drawing/2014/main" id="{E8719489-7875-C77A-30D6-F3340FC53D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0235" y="209770"/>
            <a:ext cx="1034662" cy="848423"/>
          </a:xfrm>
          <a:prstGeom prst="rect">
            <a:avLst/>
          </a:prstGeom>
        </p:spPr>
      </p:pic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F5BD1183-30C9-1BA6-7B9F-C8F50A1AB6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26311" y="2687252"/>
            <a:ext cx="391489" cy="321021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E61D5B01-3978-A18A-FA62-931C24BDD797}"/>
              </a:ext>
            </a:extLst>
          </p:cNvPr>
          <p:cNvSpPr txBox="1"/>
          <p:nvPr/>
        </p:nvSpPr>
        <p:spPr>
          <a:xfrm>
            <a:off x="1394311" y="2144100"/>
            <a:ext cx="17039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POISSON D’AVRIL</a:t>
            </a:r>
          </a:p>
        </p:txBody>
      </p:sp>
      <p:pic>
        <p:nvPicPr>
          <p:cNvPr id="12" name="Image 11" descr="Janvier.png">
            <a:extLst>
              <a:ext uri="{FF2B5EF4-FFF2-40B4-BE49-F238E27FC236}">
                <a16:creationId xmlns:a16="http://schemas.microsoft.com/office/drawing/2014/main" id="{66151E85-7254-74CD-3D42-B0E4C3AA2CF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6206" y="4466045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Image 22" descr="Janvier.png">
            <a:extLst>
              <a:ext uri="{FF2B5EF4-FFF2-40B4-BE49-F238E27FC236}">
                <a16:creationId xmlns:a16="http://schemas.microsoft.com/office/drawing/2014/main" id="{F9298707-5C04-6BA7-2564-B3AA93CC25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02465" y="4454732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178A1C7D-0156-28EE-4599-592B10C7BB6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58266" y="4490051"/>
            <a:ext cx="470485" cy="275497"/>
          </a:xfrm>
          <a:prstGeom prst="rect">
            <a:avLst/>
          </a:prstGeom>
        </p:spPr>
      </p:pic>
      <p:sp>
        <p:nvSpPr>
          <p:cNvPr id="25" name="ZoneTexte 24">
            <a:extLst>
              <a:ext uri="{FF2B5EF4-FFF2-40B4-BE49-F238E27FC236}">
                <a16:creationId xmlns:a16="http://schemas.microsoft.com/office/drawing/2014/main" id="{98D08980-33C6-2C00-CEE1-A08C520D9996}"/>
              </a:ext>
            </a:extLst>
          </p:cNvPr>
          <p:cNvSpPr txBox="1"/>
          <p:nvPr/>
        </p:nvSpPr>
        <p:spPr>
          <a:xfrm>
            <a:off x="8399086" y="3904624"/>
            <a:ext cx="92686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PÂQUES</a:t>
            </a:r>
          </a:p>
        </p:txBody>
      </p:sp>
      <p:pic>
        <p:nvPicPr>
          <p:cNvPr id="26" name="Image 25" descr="Janvier.png">
            <a:extLst>
              <a:ext uri="{FF2B5EF4-FFF2-40B4-BE49-F238E27FC236}">
                <a16:creationId xmlns:a16="http://schemas.microsoft.com/office/drawing/2014/main" id="{E4FB9021-7FC5-4473-A067-56CEED434C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01498" y="3604813"/>
            <a:ext cx="346980" cy="281073"/>
          </a:xfrm>
          <a:prstGeom prst="rect">
            <a:avLst/>
          </a:prstGeom>
          <a:noFill/>
          <a:ln>
            <a:noFill/>
          </a:ln>
        </p:spPr>
      </p:pic>
      <p:pic>
        <p:nvPicPr>
          <p:cNvPr id="27" name="Image 26" descr="Janvier.png">
            <a:extLst>
              <a:ext uri="{FF2B5EF4-FFF2-40B4-BE49-F238E27FC236}">
                <a16:creationId xmlns:a16="http://schemas.microsoft.com/office/drawing/2014/main" id="{0908F679-B35D-F158-6EBF-097D334ADD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99095" y="3593500"/>
            <a:ext cx="346980" cy="281073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ZoneTexte 27">
            <a:extLst>
              <a:ext uri="{FF2B5EF4-FFF2-40B4-BE49-F238E27FC236}">
                <a16:creationId xmlns:a16="http://schemas.microsoft.com/office/drawing/2014/main" id="{E7B16CBB-A72C-C318-BAA3-A7C14BAA734A}"/>
              </a:ext>
            </a:extLst>
          </p:cNvPr>
          <p:cNvSpPr txBox="1"/>
          <p:nvPr/>
        </p:nvSpPr>
        <p:spPr>
          <a:xfrm>
            <a:off x="25040" y="4765548"/>
            <a:ext cx="136317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900" b="1" dirty="0">
                <a:latin typeface="MDI école" pitchFamily="50" charset="0"/>
              </a:rPr>
              <a:t>LUNDI DE PÂQUES</a:t>
            </a:r>
          </a:p>
        </p:txBody>
      </p:sp>
    </p:spTree>
    <p:extLst>
      <p:ext uri="{BB962C8B-B14F-4D97-AF65-F5344CB8AC3E}">
        <p14:creationId xmlns:p14="http://schemas.microsoft.com/office/powerpoint/2010/main" val="2808595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au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2584896"/>
              </p:ext>
            </p:extLst>
          </p:nvPr>
        </p:nvGraphicFramePr>
        <p:xfrm>
          <a:off x="47392" y="44624"/>
          <a:ext cx="9794204" cy="662473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3991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399172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1076040">
                <a:tc gridSpan="7">
                  <a:txBody>
                    <a:bodyPr/>
                    <a:lstStyle/>
                    <a:p>
                      <a:pPr algn="ctr"/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Claire Hand" panose="02000506040000020004" pitchFamily="2" charset="0"/>
                        </a:rPr>
                        <a:t>mai</a:t>
                      </a:r>
                      <a:r>
                        <a:rPr lang="fr-FR" sz="5200" b="1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j-lt"/>
                        </a:rPr>
                        <a:t> </a:t>
                      </a:r>
                      <a:r>
                        <a:rPr lang="fr-FR" sz="4000" b="1" baseline="0" dirty="0"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lamain" panose="020B0603050302020204" pitchFamily="34" charset="0"/>
                        </a:rPr>
                        <a:t>2025</a:t>
                      </a:r>
                      <a:endParaRPr lang="fr-FR" sz="5200" b="1" dirty="0"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lamain" panose="020B0603050302020204" pitchFamily="34" charset="0"/>
                      </a:endParaRPr>
                    </a:p>
                  </a:txBody>
                  <a:tcPr marL="98725" marR="98725" marT="14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10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55737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LUNDI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lundi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lundi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MARDI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mardi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mardi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MERCREDI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mercredi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mercredi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JEUDI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jeudi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jeudi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VENDREDI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vendredi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vendredi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SAMEDI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samedi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samedi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>
                          <a:latin typeface="Claire Hand" panose="02000506040000020004" pitchFamily="2" charset="0"/>
                        </a:rPr>
                        <a:t>DIMANCHE</a:t>
                      </a:r>
                      <a:endParaRPr lang="fr-FR" dirty="0">
                        <a:latin typeface="Claire Hand" panose="02000506040000020004" pitchFamily="2" charset="0"/>
                      </a:endParaRPr>
                    </a:p>
                    <a:p>
                      <a:pPr algn="ctr"/>
                      <a:r>
                        <a:rPr lang="fr-FR" dirty="0"/>
                        <a:t>dimanche</a:t>
                      </a:r>
                    </a:p>
                    <a:p>
                      <a:pPr algn="ctr"/>
                      <a:r>
                        <a:rPr lang="fr-FR" dirty="0">
                          <a:latin typeface="Cursive standard" pitchFamily="2" charset="0"/>
                        </a:rPr>
                        <a:t>dimanche</a:t>
                      </a:r>
                    </a:p>
                  </a:txBody>
                  <a:tcPr marL="99060" marR="9906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1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2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3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4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5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78592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6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7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8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2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9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latin typeface="Alamain" panose="020B0603050302020204" pitchFamily="34" charset="0"/>
                        </a:rPr>
                        <a:t>0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sz="3600" dirty="0">
                          <a:solidFill>
                            <a:srgbClr val="FF0000"/>
                          </a:solidFill>
                          <a:latin typeface="Alamain" panose="020B0603050302020204" pitchFamily="34" charset="0"/>
                        </a:rPr>
                        <a:t>3</a:t>
                      </a:r>
                      <a:r>
                        <a:rPr lang="fr-FR" sz="3600" dirty="0">
                          <a:solidFill>
                            <a:schemeClr val="tx1"/>
                          </a:solidFill>
                          <a:latin typeface="Alamain" panose="020B0603050302020204" pitchFamily="34" charset="0"/>
                        </a:rPr>
                        <a:t>1</a:t>
                      </a: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fr-FR" sz="3600" dirty="0">
                        <a:latin typeface="Alamain" panose="020B0603050302020204" pitchFamily="34" charset="0"/>
                      </a:endParaRPr>
                    </a:p>
                  </a:txBody>
                  <a:tcPr marL="98977" marR="98977" marT="32400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wdDnDiag">
                      <a:fgClr>
                        <a:schemeClr val="bg1">
                          <a:lumMod val="85000"/>
                        </a:schemeClr>
                      </a:fgClr>
                      <a:bgClr>
                        <a:schemeClr val="bg1"/>
                      </a:bgClr>
                    </a:patt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pic>
        <p:nvPicPr>
          <p:cNvPr id="4" name="Image 3" descr="Janvier.png">
            <a:extLst>
              <a:ext uri="{FF2B5EF4-FFF2-40B4-BE49-F238E27FC236}">
                <a16:creationId xmlns:a16="http://schemas.microsoft.com/office/drawing/2014/main" id="{752E3D34-0CB8-43CE-0835-1610DF5132F9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409232" y="132668"/>
            <a:ext cx="1600409" cy="879728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ZoneTexte 4">
            <a:extLst>
              <a:ext uri="{FF2B5EF4-FFF2-40B4-BE49-F238E27FC236}">
                <a16:creationId xmlns:a16="http://schemas.microsoft.com/office/drawing/2014/main" id="{F7F337E3-32A7-6443-5778-1998A5418CE6}"/>
              </a:ext>
            </a:extLst>
          </p:cNvPr>
          <p:cNvSpPr txBox="1"/>
          <p:nvPr/>
        </p:nvSpPr>
        <p:spPr>
          <a:xfrm>
            <a:off x="4183118" y="2272508"/>
            <a:ext cx="1732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FÊTE DU TRAVAIL</a:t>
            </a:r>
          </a:p>
        </p:txBody>
      </p:sp>
      <p:pic>
        <p:nvPicPr>
          <p:cNvPr id="6" name="Image 5" descr="Janvier.png">
            <a:extLst>
              <a:ext uri="{FF2B5EF4-FFF2-40B4-BE49-F238E27FC236}">
                <a16:creationId xmlns:a16="http://schemas.microsoft.com/office/drawing/2014/main" id="{016EC267-09FE-B143-4765-4D0F7C148BD2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97016" y="2831728"/>
            <a:ext cx="597570" cy="328478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ZoneTexte 11">
            <a:extLst>
              <a:ext uri="{FF2B5EF4-FFF2-40B4-BE49-F238E27FC236}">
                <a16:creationId xmlns:a16="http://schemas.microsoft.com/office/drawing/2014/main" id="{CA286EA9-82E2-120C-EB7C-A338EACAEFF9}"/>
              </a:ext>
            </a:extLst>
          </p:cNvPr>
          <p:cNvSpPr txBox="1"/>
          <p:nvPr/>
        </p:nvSpPr>
        <p:spPr>
          <a:xfrm>
            <a:off x="4183118" y="3142382"/>
            <a:ext cx="1732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VICTOIRE 1945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5A75AAA3-9719-D7D0-8616-2DC967966FE0}"/>
              </a:ext>
            </a:extLst>
          </p:cNvPr>
          <p:cNvSpPr txBox="1"/>
          <p:nvPr/>
        </p:nvSpPr>
        <p:spPr>
          <a:xfrm>
            <a:off x="4193278" y="5763736"/>
            <a:ext cx="1732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100" b="1" dirty="0">
                <a:latin typeface="MDI école" pitchFamily="50" charset="0"/>
              </a:rPr>
              <a:t>ASCENSION</a:t>
            </a:r>
          </a:p>
        </p:txBody>
      </p:sp>
      <p:sp>
        <p:nvSpPr>
          <p:cNvPr id="14" name="ZoneTexte 13">
            <a:extLst>
              <a:ext uri="{FF2B5EF4-FFF2-40B4-BE49-F238E27FC236}">
                <a16:creationId xmlns:a16="http://schemas.microsoft.com/office/drawing/2014/main" id="{78FACB2B-0FC1-2B82-EF7C-7C8F8FD900D2}"/>
              </a:ext>
            </a:extLst>
          </p:cNvPr>
          <p:cNvSpPr txBox="1"/>
          <p:nvPr/>
        </p:nvSpPr>
        <p:spPr>
          <a:xfrm>
            <a:off x="8186371" y="5574134"/>
            <a:ext cx="173220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sz="1100" b="1" dirty="0">
                <a:latin typeface="MDI école" pitchFamily="50" charset="0"/>
              </a:rPr>
              <a:t>FÊTE DES MÈRES</a:t>
            </a:r>
          </a:p>
        </p:txBody>
      </p:sp>
      <p:pic>
        <p:nvPicPr>
          <p:cNvPr id="42" name="Image 41">
            <a:extLst>
              <a:ext uri="{FF2B5EF4-FFF2-40B4-BE49-F238E27FC236}">
                <a16:creationId xmlns:a16="http://schemas.microsoft.com/office/drawing/2014/main" id="{1DDA546E-CEA5-54C1-512F-D6D7EF9B594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72061" y="5311705"/>
            <a:ext cx="217161" cy="4315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48525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814</TotalTime>
  <Words>687</Words>
  <Application>Microsoft Office PowerPoint</Application>
  <PresentationFormat>Format A4 (210 x 297 mm)</PresentationFormat>
  <Paragraphs>654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9" baseType="lpstr">
      <vt:lpstr>Alamain</vt:lpstr>
      <vt:lpstr>Arial</vt:lpstr>
      <vt:lpstr>Calibri</vt:lpstr>
      <vt:lpstr>Claire Hand</vt:lpstr>
      <vt:lpstr>Cursive standard</vt:lpstr>
      <vt:lpstr>MDI école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Julie MAURIN</dc:creator>
  <cp:lastModifiedBy>Utilisateur</cp:lastModifiedBy>
  <cp:revision>104</cp:revision>
  <cp:lastPrinted>2021-12-09T13:21:48Z</cp:lastPrinted>
  <dcterms:created xsi:type="dcterms:W3CDTF">2017-01-07T17:13:05Z</dcterms:created>
  <dcterms:modified xsi:type="dcterms:W3CDTF">2024-08-22T08:58:57Z</dcterms:modified>
</cp:coreProperties>
</file>