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01"/>
    <a:srgbClr val="6699FF"/>
    <a:srgbClr val="33CC33"/>
    <a:srgbClr val="FF0000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79" autoAdjust="0"/>
    <p:restoredTop sz="95441" autoAdjust="0"/>
  </p:normalViewPr>
  <p:slideViewPr>
    <p:cSldViewPr>
      <p:cViewPr>
        <p:scale>
          <a:sx n="75" d="100"/>
          <a:sy n="75" d="100"/>
        </p:scale>
        <p:origin x="610" y="21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92701"/>
              </p:ext>
            </p:extLst>
          </p:nvPr>
        </p:nvGraphicFramePr>
        <p:xfrm>
          <a:off x="62696" y="187270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A774008-6471-E0C7-7AC8-ECDCA51314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4164" y="216667"/>
            <a:ext cx="1064409" cy="749371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FED16C3E-0554-8897-70CB-56E13FD1F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9661" y="2903265"/>
            <a:ext cx="462321" cy="3254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A106C2F-7D21-4998-C70D-E9B98F27C4E4}"/>
              </a:ext>
            </a:extLst>
          </p:cNvPr>
          <p:cNvSpPr txBox="1"/>
          <p:nvPr/>
        </p:nvSpPr>
        <p:spPr>
          <a:xfrm>
            <a:off x="-184717" y="3444645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894F42-3625-BB5E-124F-DA47D6DEC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71193" y="4487441"/>
            <a:ext cx="462321" cy="236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EA6100-AAF4-90AE-2796-6F9FCBF273BB}"/>
              </a:ext>
            </a:extLst>
          </p:cNvPr>
          <p:cNvSpPr txBox="1"/>
          <p:nvPr/>
        </p:nvSpPr>
        <p:spPr>
          <a:xfrm>
            <a:off x="8911190" y="5035512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AUTOMNE</a:t>
            </a:r>
          </a:p>
        </p:txBody>
      </p:sp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053616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FD1C1F0-DA9B-CAB3-C55C-1141EDDB9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57B4DE4-1E7D-DEB5-A28C-436C03708305}"/>
              </a:ext>
            </a:extLst>
          </p:cNvPr>
          <p:cNvSpPr txBox="1"/>
          <p:nvPr/>
        </p:nvSpPr>
        <p:spPr>
          <a:xfrm>
            <a:off x="-519608" y="4149080"/>
            <a:ext cx="1980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060CF43-5685-50B7-A1CF-7D979A5CF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52" y="4725144"/>
            <a:ext cx="330035" cy="2544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5438E7-6EC8-E5B1-E8EA-6F5803AB1539}"/>
              </a:ext>
            </a:extLst>
          </p:cNvPr>
          <p:cNvSpPr txBox="1"/>
          <p:nvPr/>
        </p:nvSpPr>
        <p:spPr>
          <a:xfrm>
            <a:off x="6753200" y="4926360"/>
            <a:ext cx="1653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85F5BB-EDB0-C5BA-7290-EDA11FE63C8C}"/>
              </a:ext>
            </a:extLst>
          </p:cNvPr>
          <p:cNvSpPr txBox="1"/>
          <p:nvPr/>
        </p:nvSpPr>
        <p:spPr>
          <a:xfrm>
            <a:off x="6983348" y="4325726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088819E-12AA-6409-0193-6E5B709ED8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52" y="4379912"/>
            <a:ext cx="270405" cy="219704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90F8368C-3EA6-B343-C69C-063F88279997}"/>
              </a:ext>
            </a:extLst>
          </p:cNvPr>
          <p:cNvSpPr txBox="1"/>
          <p:nvPr/>
        </p:nvSpPr>
        <p:spPr>
          <a:xfrm>
            <a:off x="8535720" y="4113654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334E9F8A-EB21-1628-6758-64EE6FFCC1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3809360"/>
            <a:ext cx="184444" cy="4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3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844459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53591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B3A914FC-64D4-97D9-5610-AED61FDB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70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595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44822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7092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04CE12E-5DF1-13FE-F392-EDED7416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107" y="260648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36CE7CD1-9212-EED1-D2B4-E6E40D724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678" y="36158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7E3427B6-4A90-9FC4-4B91-33718A2B1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937" y="36045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BABED644-B978-C121-6607-A99B1A39B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659" y="272717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C87AB024-3298-7156-D83E-22E428DF9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918" y="271586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1160FC42-2DA9-428C-3D1F-7BA91D854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3599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EAD03C3F-376B-28C3-A9B1-585CEBA7C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44" y="35883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0DC7A668-E96F-6DBC-AE4F-7E829C435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35883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DE5C9C5B-8A44-0295-8757-95AC35A9B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36086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4089BA5C-81F1-A7D1-424E-95C1FD48D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35883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247AE660-DDBA-58E9-5597-3341816AF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446874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26B6FAC7-9C33-087B-885A-D411C9C62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44" y="44574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22B4A6B6-DD92-3D8E-E8AA-00393DF20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44777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9CABF041-375B-F0DE-830E-62B972408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44777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1DF2A6D9-37C7-3E5D-F4FB-9F05BDD09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445743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D56C8C09-2399-EA22-9584-31590FCBC2FE}"/>
              </a:ext>
            </a:extLst>
          </p:cNvPr>
          <p:cNvSpPr txBox="1"/>
          <p:nvPr/>
        </p:nvSpPr>
        <p:spPr>
          <a:xfrm>
            <a:off x="-246743" y="3904052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5" name="Picture 2" descr="https://www.mysticlolly.fr/wp-content/plugins/wp-emoji-one/icons/1F386.png">
            <a:extLst>
              <a:ext uri="{FF2B5EF4-FFF2-40B4-BE49-F238E27FC236}">
                <a16:creationId xmlns:a16="http://schemas.microsoft.com/office/drawing/2014/main" id="{405AE4D3-8BEA-FB95-8F45-DEC074AE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57" y="3962091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60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663886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4A9773E-9B80-BB62-29B9-AF8669256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129" y="2577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98396502-5A3C-1044-8FC9-FD3E6EE53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792" y="25794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569B1C80-8CB4-C107-E503-38DFDF77A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5051" y="25774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A1789ED-49E7-E896-0750-C30B67474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43298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8F8C934B-311A-C832-DF14-4DD4AB528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43185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470D623A-A2E6-A7E4-FD19-64EB9C3C1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43185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482996DD-A57D-D14E-1CA2-7D560A01C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43185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3ED97C20-3628-1264-83C5-FE6079811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43185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6F0D6270-15EC-0C72-7C99-BF9572CBC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43415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DAFB97E-8512-E59A-C35A-E7D287855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43302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AE2B5919-7848-42A4-B773-C9CF62357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345292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6BAD82D9-F28B-CAEB-2354-38048358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34416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631AC399-EA99-BF2F-4937-D83EC55E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34394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86340525-690B-193A-6F3C-0D1A8A95B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95" y="34442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94701B86-F5C1-060D-47C4-7C67180A9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34484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F3E4BE25-FEFE-DCB9-286F-79876DAED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344843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5AE63149-7C63-88B4-95F3-C5AD13645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34281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620050F0-2C2B-2671-7518-ACB236BD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196" y="60682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D743C0E3-88A8-AD1E-CF9A-C6183DE2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95" y="60569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658483C8-AF7C-640B-0653-722039196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288" y="60569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BAE14DCA-A38E-A912-40C8-1CC5B3FDA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936" y="60569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6768997D-A7EA-9F86-0ECD-DB7283F6A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6" y="60772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014F7E37-A648-BCD6-261B-88C92CAA4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859" y="60697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7CCCC18D-DB26-CB20-852B-929877567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98" y="60686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4B78CD3B-93D9-7182-1891-EF3E405D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000" y="51912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7D604EB8-97B7-B184-199D-244979C6B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619" y="52002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AB5DB6A7-F271-6A36-1076-9E100FC73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376" y="51981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4499F0A3-5D9C-2840-3B7A-D00291CF4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315" y="5186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>
            <a:extLst>
              <a:ext uri="{FF2B5EF4-FFF2-40B4-BE49-F238E27FC236}">
                <a16:creationId xmlns:a16="http://schemas.microsoft.com/office/drawing/2014/main" id="{E2DE22B0-81DA-AE70-B29E-74AC74098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148" y="5207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>
            <a:extLst>
              <a:ext uri="{FF2B5EF4-FFF2-40B4-BE49-F238E27FC236}">
                <a16:creationId xmlns:a16="http://schemas.microsoft.com/office/drawing/2014/main" id="{A41235C5-1719-5764-F45C-69F96FC85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276" y="51969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>
            <a:extLst>
              <a:ext uri="{FF2B5EF4-FFF2-40B4-BE49-F238E27FC236}">
                <a16:creationId xmlns:a16="http://schemas.microsoft.com/office/drawing/2014/main" id="{EC902137-F5D1-5677-0565-4D57B909A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16" y="518678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ACEA6DF3-4100-71C6-DFF3-C5CD8E8AF756}"/>
              </a:ext>
            </a:extLst>
          </p:cNvPr>
          <p:cNvSpPr txBox="1"/>
          <p:nvPr/>
        </p:nvSpPr>
        <p:spPr>
          <a:xfrm>
            <a:off x="5861633" y="443201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1CEF135B-FAAA-FEFD-C26C-75D3460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40" y="227578"/>
            <a:ext cx="905644" cy="733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27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073855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53591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8AC3ED97-792D-9F27-555A-E7A3E28D8F7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9384" y="271228"/>
            <a:ext cx="1062001" cy="750917"/>
          </a:xfrm>
          <a:prstGeom prst="rect">
            <a:avLst/>
          </a:prstGeom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5284" y="5711613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4540639" y="6335742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B3A914FC-64D4-97D9-5610-AED61FDB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70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595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44822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7092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013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364265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10FEA7E6-9FC9-4019-8EE8-42C6358762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0877" y="221790"/>
            <a:ext cx="754896" cy="7216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C913FF-26FC-D495-0B91-965905D15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93" y="3807611"/>
            <a:ext cx="217171" cy="456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5A9FF8-6057-D58B-6A0E-E5ADB90E3322}"/>
              </a:ext>
            </a:extLst>
          </p:cNvPr>
          <p:cNvSpPr txBox="1"/>
          <p:nvPr/>
        </p:nvSpPr>
        <p:spPr>
          <a:xfrm>
            <a:off x="-15552" y="4429000"/>
            <a:ext cx="1371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4A9773E-9B80-BB62-29B9-AF8669256C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129" y="2577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98396502-5A3C-1044-8FC9-FD3E6EE53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792" y="25794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569B1C80-8CB4-C107-E503-38DFDF77A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051" y="257743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84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80738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DFED1F7-E509-5BA1-575F-67D783B65A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6889" y="166961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69F5D25D-3A9A-F171-E572-962E85D3E3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0274" y="5161819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5EA268A-7F4C-4A66-577D-FFDDC236E510}"/>
              </a:ext>
            </a:extLst>
          </p:cNvPr>
          <p:cNvSpPr txBox="1"/>
          <p:nvPr/>
        </p:nvSpPr>
        <p:spPr>
          <a:xfrm>
            <a:off x="3732328" y="569538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255CC1-7AAE-BEF5-C8A8-0AB2ACC1D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865" y="5944881"/>
            <a:ext cx="354864" cy="38932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3F6F5A-ACCB-2E91-E26F-E1630F2F1267}"/>
              </a:ext>
            </a:extLst>
          </p:cNvPr>
          <p:cNvSpPr txBox="1"/>
          <p:nvPr/>
        </p:nvSpPr>
        <p:spPr>
          <a:xfrm>
            <a:off x="1368775" y="6476288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3F82E9-F881-B1CB-D191-D58CA19C2060}"/>
              </a:ext>
            </a:extLst>
          </p:cNvPr>
          <p:cNvSpPr txBox="1"/>
          <p:nvPr/>
        </p:nvSpPr>
        <p:spPr>
          <a:xfrm>
            <a:off x="7848876" y="4900209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0C3ED1-CB47-43FB-1BB6-A4C5746E37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091" y="4365104"/>
            <a:ext cx="452568" cy="261610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276EDEA6-34F9-C4E0-9C9B-639BF5138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6754" y="5589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1448503D-4A86-37E6-F85B-C9D1F96E5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561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AE1B5FDF-9FD6-8B7C-A048-7EAE3B3E5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5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0144F294-E22C-1173-1014-51EE65709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18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3269A778-0BB7-1E48-29D0-D37DE75BF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055" y="55853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E506EB6A-CC58-7103-E5A2-412E0EF9D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760" y="559188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66C8FE8D-A733-01F5-26A0-3E56E6B31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85" y="55853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7C9AF92-0AF6-3158-C131-0FA1CEE26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4248" y="59471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04BEBE94-163C-17BF-7A61-BC6E69EDF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18" y="639130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2AD08803-B076-6525-E94B-0397EAEF4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3915" y="48079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79BE30DE-8D93-5F54-4A27-0FB88505D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85" y="480669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7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86749"/>
              </p:ext>
            </p:extLst>
          </p:nvPr>
        </p:nvGraphicFramePr>
        <p:xfrm>
          <a:off x="47392" y="160568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C5F9D560-8670-3C2C-8D37-9DF44F3CD4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244728"/>
            <a:ext cx="1509915" cy="887830"/>
          </a:xfrm>
          <a:prstGeom prst="rect">
            <a:avLst/>
          </a:prstGeom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CE66C6B5-F0E2-1C04-65FC-5E8FE24E6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241" y="28218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9C69F05C-2815-E985-AE8C-7087F0986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386" y="282148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1F21A29A-78D9-08A1-19E9-321708AA3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880" y="281817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ADE07D2-7170-B1D0-19E3-9D7AF1AC2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47" y="282468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BFB3ACF9-B7AC-8924-2AC5-EF7B5C364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72" y="281817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73EF508-AC44-7D5D-7C11-4DB8693A5D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7377" y="2276793"/>
            <a:ext cx="601650" cy="3537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AFDCBEB-BAC7-ACAC-7BEB-9AED2553B654}"/>
              </a:ext>
            </a:extLst>
          </p:cNvPr>
          <p:cNvSpPr txBox="1"/>
          <p:nvPr/>
        </p:nvSpPr>
        <p:spPr>
          <a:xfrm>
            <a:off x="8930697" y="2916059"/>
            <a:ext cx="1246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6463A-5127-C73B-2003-1A4A00C69828}"/>
              </a:ext>
            </a:extLst>
          </p:cNvPr>
          <p:cNvSpPr txBox="1"/>
          <p:nvPr/>
        </p:nvSpPr>
        <p:spPr>
          <a:xfrm>
            <a:off x="2758076" y="2229392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</p:spTree>
    <p:extLst>
      <p:ext uri="{BB962C8B-B14F-4D97-AF65-F5344CB8AC3E}">
        <p14:creationId xmlns:p14="http://schemas.microsoft.com/office/powerpoint/2010/main" val="17244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4871098"/>
              </p:ext>
            </p:extLst>
          </p:nvPr>
        </p:nvGraphicFramePr>
        <p:xfrm>
          <a:off x="46296" y="219840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95921F3E-FF10-7367-D285-B67837DED7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8904" y="194789"/>
            <a:ext cx="1024810" cy="850592"/>
          </a:xfrm>
          <a:prstGeom prst="rect">
            <a:avLst/>
          </a:prstGeom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8A365A0-BAAC-26BD-7AC8-63A9A9B0B3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386" y="2129372"/>
            <a:ext cx="512405" cy="4252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86F43A9-B20A-F8A4-04BF-400A4E02D8EB}"/>
              </a:ext>
            </a:extLst>
          </p:cNvPr>
          <p:cNvSpPr txBox="1"/>
          <p:nvPr/>
        </p:nvSpPr>
        <p:spPr>
          <a:xfrm>
            <a:off x="8767327" y="2819888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3D2E595-8B13-1F41-A011-28EE331CC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934" y="4540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DD888A32-1E75-E49B-6D76-7D50C0B88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882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8EBC7483-8BC8-3726-907D-A41412A71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718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16AA26BA-914B-76DF-7637-F7F0450AE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249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639D2143-91AB-2E68-FB02-0E20842FC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9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9B13CD98-CD05-1AA7-D4CC-10F42A1FF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313" y="4540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2A5E1C2E-3488-07B6-2076-74236E48A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515" y="54553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46CB0A1D-DA80-7FAA-E58C-AAA80217D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074" y="54591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EA5AC0A6-4D7B-91A3-22C6-AF826E4C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918" y="5446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8299AD2F-B7F7-2801-0019-F5FB2D84F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7195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31DBA507-434E-9C95-8461-BC5D4A75E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6031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A6B6E638-3048-8D94-C0B0-E53C6245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93562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8023BB4E-3C8B-F928-82A5-1BAC6F3D4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452" y="63565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5A98C7F0-261B-7FC0-2FA1-214D1F5CA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8387" y="6360294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78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E4AB5AEB-45A8-7909-BF3D-F1D6A7BB5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359333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B042669D-70E0-A198-AD92-75A039422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56" y="6069"/>
            <a:ext cx="1173088" cy="91797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2B26A3-AAB0-574C-76D0-631266EE9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3" y="2780928"/>
            <a:ext cx="540724" cy="5407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9C2807A-36BE-55ED-A436-60CDACA2CAAD}"/>
              </a:ext>
            </a:extLst>
          </p:cNvPr>
          <p:cNvSpPr txBox="1"/>
          <p:nvPr/>
        </p:nvSpPr>
        <p:spPr>
          <a:xfrm>
            <a:off x="1382479" y="3342488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4522C1-D871-6C00-D52F-A9AA65D3034A}"/>
              </a:ext>
            </a:extLst>
          </p:cNvPr>
          <p:cNvSpPr txBox="1"/>
          <p:nvPr/>
        </p:nvSpPr>
        <p:spPr>
          <a:xfrm>
            <a:off x="4193109" y="490999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41BAEE-41B4-DA25-A33F-3C3B2170D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06" y="4800225"/>
            <a:ext cx="468579" cy="275524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AB506359-6C21-C85E-FE6F-9322469B1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7591" y="2453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C8F7C445-3820-A762-0F0A-581B8C4DE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9994" y="244386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4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2044259"/>
              </p:ext>
            </p:extLst>
          </p:nvPr>
        </p:nvGraphicFramePr>
        <p:xfrm>
          <a:off x="55340" y="137762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807" y="53429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3066" y="53316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316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316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316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899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707" y="44547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44547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5470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4339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451" y="44660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8719489-7875-C77A-30D6-F3340FC53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235" y="209770"/>
            <a:ext cx="1034662" cy="848423"/>
          </a:xfrm>
          <a:prstGeom prst="rect">
            <a:avLst/>
          </a:prstGeom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F5BD1183-30C9-1BA6-7B9F-C8F50A1AB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311" y="2687252"/>
            <a:ext cx="391489" cy="321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61D5B01-3978-A18A-FA62-931C24BDD797}"/>
              </a:ext>
            </a:extLst>
          </p:cNvPr>
          <p:cNvSpPr txBox="1"/>
          <p:nvPr/>
        </p:nvSpPr>
        <p:spPr>
          <a:xfrm>
            <a:off x="1394311" y="2144100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66151E85-7254-74CD-3D42-B0E4C3AA2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206" y="44660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F9298707-5C04-6BA7-2564-B3AA93CC2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465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78A1C7D-0156-28EE-4599-592B10C7B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266" y="4490051"/>
            <a:ext cx="470485" cy="27549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8D08980-33C6-2C00-CEE1-A08C520D9996}"/>
              </a:ext>
            </a:extLst>
          </p:cNvPr>
          <p:cNvSpPr txBox="1"/>
          <p:nvPr/>
        </p:nvSpPr>
        <p:spPr>
          <a:xfrm>
            <a:off x="8399086" y="3904624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E4FB9021-7FC5-4473-A067-56CEED434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498" y="3604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0908F679-B35D-F158-6EBF-097D334AD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095" y="3593500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E7B16CBB-A72C-C318-BAA3-A7C14BAA734A}"/>
              </a:ext>
            </a:extLst>
          </p:cNvPr>
          <p:cNvSpPr txBox="1"/>
          <p:nvPr/>
        </p:nvSpPr>
        <p:spPr>
          <a:xfrm>
            <a:off x="25040" y="476554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</p:spTree>
    <p:extLst>
      <p:ext uri="{BB962C8B-B14F-4D97-AF65-F5344CB8AC3E}">
        <p14:creationId xmlns:p14="http://schemas.microsoft.com/office/powerpoint/2010/main" val="28085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584896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52E3D34-0CB8-43CE-0835-1610DF5132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9232" y="132668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7F337E3-32A7-6443-5778-1998A5418CE6}"/>
              </a:ext>
            </a:extLst>
          </p:cNvPr>
          <p:cNvSpPr txBox="1"/>
          <p:nvPr/>
        </p:nvSpPr>
        <p:spPr>
          <a:xfrm>
            <a:off x="4183118" y="2272508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016EC267-09FE-B143-4765-4D0F7C148B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2831728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286EA9-82E2-120C-EB7C-A338EACAEFF9}"/>
              </a:ext>
            </a:extLst>
          </p:cNvPr>
          <p:cNvSpPr txBox="1"/>
          <p:nvPr/>
        </p:nvSpPr>
        <p:spPr>
          <a:xfrm>
            <a:off x="4183118" y="3142382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75AAA3-9719-D7D0-8616-2DC967966FE0}"/>
              </a:ext>
            </a:extLst>
          </p:cNvPr>
          <p:cNvSpPr txBox="1"/>
          <p:nvPr/>
        </p:nvSpPr>
        <p:spPr>
          <a:xfrm>
            <a:off x="4193278" y="5763736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FACB2B-0FC1-2B82-EF7C-7C8F8FD900D2}"/>
              </a:ext>
            </a:extLst>
          </p:cNvPr>
          <p:cNvSpPr txBox="1"/>
          <p:nvPr/>
        </p:nvSpPr>
        <p:spPr>
          <a:xfrm>
            <a:off x="8186371" y="5574134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DDA546E-CEA5-54C1-512F-D6D7EF9B5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61" y="5311705"/>
            <a:ext cx="217161" cy="4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811</TotalTime>
  <Words>687</Words>
  <Application>Microsoft Office PowerPoint</Application>
  <PresentationFormat>Format A4 (210 x 297 mm)</PresentationFormat>
  <Paragraphs>654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Utilisateur</cp:lastModifiedBy>
  <cp:revision>103</cp:revision>
  <cp:lastPrinted>2021-12-09T13:21:48Z</cp:lastPrinted>
  <dcterms:created xsi:type="dcterms:W3CDTF">2017-01-07T17:13:05Z</dcterms:created>
  <dcterms:modified xsi:type="dcterms:W3CDTF">2024-08-22T08:56:18Z</dcterms:modified>
</cp:coreProperties>
</file>