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3" r:id="rId17"/>
    <p:sldId id="270" r:id="rId18"/>
    <p:sldId id="274" r:id="rId19"/>
    <p:sldId id="271" r:id="rId20"/>
    <p:sldId id="275" r:id="rId21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00CC00"/>
    <a:srgbClr val="6699FF"/>
    <a:srgbClr val="CCFF33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06" y="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78C5B63-2AC5-4597-8EFE-2394FFFA59A2}" type="datetimeFigureOut">
              <a:rPr lang="fr-FR" smtClean="0"/>
              <a:t>19/08/2024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D859066-41BD-40B2-A425-79AB9315C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98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78C5B63-2AC5-4597-8EFE-2394FFFA59A2}" type="datetimeFigureOut">
              <a:rPr lang="fr-FR" smtClean="0"/>
              <a:t>19/08/2024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D859066-41BD-40B2-A425-79AB9315C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59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78C5B63-2AC5-4597-8EFE-2394FFFA59A2}" type="datetimeFigureOut">
              <a:rPr lang="fr-FR" smtClean="0"/>
              <a:t>19/08/2024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D859066-41BD-40B2-A425-79AB9315C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3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78C5B63-2AC5-4597-8EFE-2394FFFA59A2}" type="datetimeFigureOut">
              <a:rPr lang="fr-FR" smtClean="0"/>
              <a:t>19/08/2024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D859066-41BD-40B2-A425-79AB9315C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1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78C5B63-2AC5-4597-8EFE-2394FFFA59A2}" type="datetimeFigureOut">
              <a:rPr lang="fr-FR" smtClean="0"/>
              <a:t>19/08/2024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D859066-41BD-40B2-A425-79AB9315C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11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78C5B63-2AC5-4597-8EFE-2394FFFA59A2}" type="datetimeFigureOut">
              <a:rPr lang="fr-FR" smtClean="0"/>
              <a:t>19/08/2024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D859066-41BD-40B2-A425-79AB9315C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15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78C5B63-2AC5-4597-8EFE-2394FFFA59A2}" type="datetimeFigureOut">
              <a:rPr lang="fr-FR" smtClean="0"/>
              <a:t>19/08/2024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D859066-41BD-40B2-A425-79AB9315C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65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78C5B63-2AC5-4597-8EFE-2394FFFA59A2}" type="datetimeFigureOut">
              <a:rPr lang="fr-FR" smtClean="0"/>
              <a:t>19/08/2024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D859066-41BD-40B2-A425-79AB9315C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0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78C5B63-2AC5-4597-8EFE-2394FFFA59A2}" type="datetimeFigureOut">
              <a:rPr lang="fr-FR" smtClean="0"/>
              <a:t>19/08/2024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D859066-41BD-40B2-A425-79AB9315C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45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78C5B63-2AC5-4597-8EFE-2394FFFA59A2}" type="datetimeFigureOut">
              <a:rPr lang="fr-FR" smtClean="0"/>
              <a:t>19/08/2024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D859066-41BD-40B2-A425-79AB9315C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79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78C5B63-2AC5-4597-8EFE-2394FFFA59A2}" type="datetimeFigureOut">
              <a:rPr lang="fr-FR" smtClean="0"/>
              <a:t>19/08/2024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D859066-41BD-40B2-A425-79AB9315C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83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 rot="5400000">
            <a:off x="8580536" y="5605366"/>
            <a:ext cx="307777" cy="23431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fr-FR" sz="800" dirty="0">
                <a:solidFill>
                  <a:schemeClr val="bg1">
                    <a:lumMod val="65000"/>
                  </a:schemeClr>
                </a:solidFill>
              </a:rPr>
              <a:t>http://www.mysticlolly.fr</a:t>
            </a:r>
          </a:p>
        </p:txBody>
      </p:sp>
    </p:spTree>
    <p:extLst>
      <p:ext uri="{BB962C8B-B14F-4D97-AF65-F5344CB8AC3E}">
        <p14:creationId xmlns:p14="http://schemas.microsoft.com/office/powerpoint/2010/main" val="195234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9836" y="15429"/>
            <a:ext cx="9746328" cy="4761797"/>
          </a:xfrm>
          <a:prstGeom prst="rect">
            <a:avLst/>
          </a:prstGeom>
          <a:gradFill flip="none" rotWithShape="1">
            <a:gsLst>
              <a:gs pos="64000">
                <a:srgbClr val="7030A0"/>
              </a:gs>
              <a:gs pos="87000">
                <a:srgbClr val="FF3300"/>
              </a:gs>
            </a:gsLst>
            <a:lin ang="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45372" y="87172"/>
            <a:ext cx="9735420" cy="476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398894" y="474879"/>
            <a:ext cx="9028376" cy="39863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579950" y="1036909"/>
            <a:ext cx="666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latin typeface="Claire Hand" pitchFamily="2" charset="0"/>
              </a:rPr>
              <a:t>SEPTEMBRE</a:t>
            </a:r>
            <a:endParaRPr lang="fr-FR" sz="6000" b="1" dirty="0">
              <a:latin typeface="Claire Hand" pitchFamily="2" charset="0"/>
            </a:endParaRPr>
          </a:p>
          <a:p>
            <a:pPr algn="ctr"/>
            <a:r>
              <a:rPr lang="fr-FR" sz="4800" dirty="0">
                <a:latin typeface="Arial Rounded MT Bold" pitchFamily="34" charset="0"/>
              </a:rPr>
              <a:t>septembre</a:t>
            </a:r>
            <a:endParaRPr lang="fr-FR" sz="6000" dirty="0">
              <a:latin typeface="Arial Rounded MT Bold" pitchFamily="34" charset="0"/>
            </a:endParaRPr>
          </a:p>
          <a:p>
            <a:pPr algn="ctr"/>
            <a:r>
              <a:rPr lang="fr-FR" sz="4800" dirty="0">
                <a:latin typeface="Cursive standard" pitchFamily="2" charset="0"/>
              </a:rPr>
              <a:t>septembre</a:t>
            </a:r>
            <a:endParaRPr lang="fr-FR" sz="6000" dirty="0">
              <a:latin typeface="Cursive standard" pitchFamily="2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383" y="2656326"/>
            <a:ext cx="2573662" cy="19629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69F4691-2F60-5A09-4BF0-78BC6D7EF8DF}"/>
              </a:ext>
            </a:extLst>
          </p:cNvPr>
          <p:cNvSpPr/>
          <p:nvPr/>
        </p:nvSpPr>
        <p:spPr>
          <a:xfrm>
            <a:off x="72060" y="5101091"/>
            <a:ext cx="9746328" cy="1440000"/>
          </a:xfrm>
          <a:prstGeom prst="rect">
            <a:avLst/>
          </a:prstGeom>
          <a:gradFill flip="none" rotWithShape="1">
            <a:gsLst>
              <a:gs pos="64000">
                <a:srgbClr val="7030A0"/>
              </a:gs>
              <a:gs pos="87000">
                <a:srgbClr val="FF3300"/>
              </a:gs>
            </a:gsLst>
            <a:lin ang="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5B8662-56F8-8144-8078-F68659D619F7}"/>
              </a:ext>
            </a:extLst>
          </p:cNvPr>
          <p:cNvSpPr/>
          <p:nvPr/>
        </p:nvSpPr>
        <p:spPr>
          <a:xfrm>
            <a:off x="959497" y="5389774"/>
            <a:ext cx="7987005" cy="862633"/>
          </a:xfrm>
          <a:custGeom>
            <a:avLst/>
            <a:gdLst>
              <a:gd name="connsiteX0" fmla="*/ 0 w 7987005"/>
              <a:gd name="connsiteY0" fmla="*/ 0 h 862633"/>
              <a:gd name="connsiteX1" fmla="*/ 505844 w 7987005"/>
              <a:gd name="connsiteY1" fmla="*/ 0 h 862633"/>
              <a:gd name="connsiteX2" fmla="*/ 1251297 w 7987005"/>
              <a:gd name="connsiteY2" fmla="*/ 0 h 862633"/>
              <a:gd name="connsiteX3" fmla="*/ 1996751 w 7987005"/>
              <a:gd name="connsiteY3" fmla="*/ 0 h 862633"/>
              <a:gd name="connsiteX4" fmla="*/ 2822075 w 7987005"/>
              <a:gd name="connsiteY4" fmla="*/ 0 h 862633"/>
              <a:gd name="connsiteX5" fmla="*/ 3487659 w 7987005"/>
              <a:gd name="connsiteY5" fmla="*/ 0 h 862633"/>
              <a:gd name="connsiteX6" fmla="*/ 4153243 w 7987005"/>
              <a:gd name="connsiteY6" fmla="*/ 0 h 862633"/>
              <a:gd name="connsiteX7" fmla="*/ 4659086 w 7987005"/>
              <a:gd name="connsiteY7" fmla="*/ 0 h 862633"/>
              <a:gd name="connsiteX8" fmla="*/ 5324670 w 7987005"/>
              <a:gd name="connsiteY8" fmla="*/ 0 h 862633"/>
              <a:gd name="connsiteX9" fmla="*/ 5750644 w 7987005"/>
              <a:gd name="connsiteY9" fmla="*/ 0 h 862633"/>
              <a:gd name="connsiteX10" fmla="*/ 6256487 w 7987005"/>
              <a:gd name="connsiteY10" fmla="*/ 0 h 862633"/>
              <a:gd name="connsiteX11" fmla="*/ 6762331 w 7987005"/>
              <a:gd name="connsiteY11" fmla="*/ 0 h 862633"/>
              <a:gd name="connsiteX12" fmla="*/ 7987005 w 7987005"/>
              <a:gd name="connsiteY12" fmla="*/ 0 h 862633"/>
              <a:gd name="connsiteX13" fmla="*/ 7987005 w 7987005"/>
              <a:gd name="connsiteY13" fmla="*/ 414064 h 862633"/>
              <a:gd name="connsiteX14" fmla="*/ 7987005 w 7987005"/>
              <a:gd name="connsiteY14" fmla="*/ 862633 h 862633"/>
              <a:gd name="connsiteX15" fmla="*/ 7481161 w 7987005"/>
              <a:gd name="connsiteY15" fmla="*/ 862633 h 862633"/>
              <a:gd name="connsiteX16" fmla="*/ 6815578 w 7987005"/>
              <a:gd name="connsiteY16" fmla="*/ 862633 h 862633"/>
              <a:gd name="connsiteX17" fmla="*/ 6309734 w 7987005"/>
              <a:gd name="connsiteY17" fmla="*/ 862633 h 862633"/>
              <a:gd name="connsiteX18" fmla="*/ 5803890 w 7987005"/>
              <a:gd name="connsiteY18" fmla="*/ 862633 h 862633"/>
              <a:gd name="connsiteX19" fmla="*/ 5138307 w 7987005"/>
              <a:gd name="connsiteY19" fmla="*/ 862633 h 862633"/>
              <a:gd name="connsiteX20" fmla="*/ 4392853 w 7987005"/>
              <a:gd name="connsiteY20" fmla="*/ 862633 h 862633"/>
              <a:gd name="connsiteX21" fmla="*/ 3807139 w 7987005"/>
              <a:gd name="connsiteY21" fmla="*/ 862633 h 862633"/>
              <a:gd name="connsiteX22" fmla="*/ 3221425 w 7987005"/>
              <a:gd name="connsiteY22" fmla="*/ 862633 h 862633"/>
              <a:gd name="connsiteX23" fmla="*/ 2555842 w 7987005"/>
              <a:gd name="connsiteY23" fmla="*/ 862633 h 862633"/>
              <a:gd name="connsiteX24" fmla="*/ 1970128 w 7987005"/>
              <a:gd name="connsiteY24" fmla="*/ 862633 h 862633"/>
              <a:gd name="connsiteX25" fmla="*/ 1544154 w 7987005"/>
              <a:gd name="connsiteY25" fmla="*/ 862633 h 862633"/>
              <a:gd name="connsiteX26" fmla="*/ 718830 w 7987005"/>
              <a:gd name="connsiteY26" fmla="*/ 862633 h 862633"/>
              <a:gd name="connsiteX27" fmla="*/ 0 w 7987005"/>
              <a:gd name="connsiteY27" fmla="*/ 862633 h 862633"/>
              <a:gd name="connsiteX28" fmla="*/ 0 w 7987005"/>
              <a:gd name="connsiteY28" fmla="*/ 439943 h 862633"/>
              <a:gd name="connsiteX29" fmla="*/ 0 w 7987005"/>
              <a:gd name="connsiteY29" fmla="*/ 0 h 86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987005" h="862633" fill="none" extrusionOk="0">
                <a:moveTo>
                  <a:pt x="0" y="0"/>
                </a:moveTo>
                <a:cubicBezTo>
                  <a:pt x="217157" y="18284"/>
                  <a:pt x="255201" y="4440"/>
                  <a:pt x="505844" y="0"/>
                </a:cubicBezTo>
                <a:cubicBezTo>
                  <a:pt x="756487" y="-4440"/>
                  <a:pt x="932200" y="-4273"/>
                  <a:pt x="1251297" y="0"/>
                </a:cubicBezTo>
                <a:cubicBezTo>
                  <a:pt x="1570394" y="4273"/>
                  <a:pt x="1761232" y="27398"/>
                  <a:pt x="1996751" y="0"/>
                </a:cubicBezTo>
                <a:cubicBezTo>
                  <a:pt x="2232270" y="-27398"/>
                  <a:pt x="2612065" y="-22201"/>
                  <a:pt x="2822075" y="0"/>
                </a:cubicBezTo>
                <a:cubicBezTo>
                  <a:pt x="3032085" y="22201"/>
                  <a:pt x="3281221" y="14871"/>
                  <a:pt x="3487659" y="0"/>
                </a:cubicBezTo>
                <a:cubicBezTo>
                  <a:pt x="3694097" y="-14871"/>
                  <a:pt x="3844354" y="25528"/>
                  <a:pt x="4153243" y="0"/>
                </a:cubicBezTo>
                <a:cubicBezTo>
                  <a:pt x="4462132" y="-25528"/>
                  <a:pt x="4427369" y="-24699"/>
                  <a:pt x="4659086" y="0"/>
                </a:cubicBezTo>
                <a:cubicBezTo>
                  <a:pt x="4890803" y="24699"/>
                  <a:pt x="5186031" y="-1213"/>
                  <a:pt x="5324670" y="0"/>
                </a:cubicBezTo>
                <a:cubicBezTo>
                  <a:pt x="5463309" y="1213"/>
                  <a:pt x="5655584" y="-18037"/>
                  <a:pt x="5750644" y="0"/>
                </a:cubicBezTo>
                <a:cubicBezTo>
                  <a:pt x="5845704" y="18037"/>
                  <a:pt x="6129827" y="-7483"/>
                  <a:pt x="6256487" y="0"/>
                </a:cubicBezTo>
                <a:cubicBezTo>
                  <a:pt x="6383147" y="7483"/>
                  <a:pt x="6634258" y="-9336"/>
                  <a:pt x="6762331" y="0"/>
                </a:cubicBezTo>
                <a:cubicBezTo>
                  <a:pt x="6890404" y="9336"/>
                  <a:pt x="7493037" y="14491"/>
                  <a:pt x="7987005" y="0"/>
                </a:cubicBezTo>
                <a:cubicBezTo>
                  <a:pt x="7971989" y="205973"/>
                  <a:pt x="7987807" y="258877"/>
                  <a:pt x="7987005" y="414064"/>
                </a:cubicBezTo>
                <a:cubicBezTo>
                  <a:pt x="7986203" y="569251"/>
                  <a:pt x="8009319" y="648939"/>
                  <a:pt x="7987005" y="862633"/>
                </a:cubicBezTo>
                <a:cubicBezTo>
                  <a:pt x="7856656" y="842679"/>
                  <a:pt x="7598797" y="871227"/>
                  <a:pt x="7481161" y="862633"/>
                </a:cubicBezTo>
                <a:cubicBezTo>
                  <a:pt x="7363525" y="854039"/>
                  <a:pt x="6965082" y="881454"/>
                  <a:pt x="6815578" y="862633"/>
                </a:cubicBezTo>
                <a:cubicBezTo>
                  <a:pt x="6666074" y="843812"/>
                  <a:pt x="6493961" y="862307"/>
                  <a:pt x="6309734" y="862633"/>
                </a:cubicBezTo>
                <a:cubicBezTo>
                  <a:pt x="6125507" y="862959"/>
                  <a:pt x="5993904" y="862998"/>
                  <a:pt x="5803890" y="862633"/>
                </a:cubicBezTo>
                <a:cubicBezTo>
                  <a:pt x="5613876" y="862268"/>
                  <a:pt x="5276971" y="837574"/>
                  <a:pt x="5138307" y="862633"/>
                </a:cubicBezTo>
                <a:cubicBezTo>
                  <a:pt x="4999643" y="887692"/>
                  <a:pt x="4639913" y="843136"/>
                  <a:pt x="4392853" y="862633"/>
                </a:cubicBezTo>
                <a:cubicBezTo>
                  <a:pt x="4145793" y="882130"/>
                  <a:pt x="3987896" y="840552"/>
                  <a:pt x="3807139" y="862633"/>
                </a:cubicBezTo>
                <a:cubicBezTo>
                  <a:pt x="3626382" y="884714"/>
                  <a:pt x="3441429" y="848273"/>
                  <a:pt x="3221425" y="862633"/>
                </a:cubicBezTo>
                <a:cubicBezTo>
                  <a:pt x="3001421" y="876993"/>
                  <a:pt x="2706843" y="857712"/>
                  <a:pt x="2555842" y="862633"/>
                </a:cubicBezTo>
                <a:cubicBezTo>
                  <a:pt x="2404841" y="867554"/>
                  <a:pt x="2146222" y="885260"/>
                  <a:pt x="1970128" y="862633"/>
                </a:cubicBezTo>
                <a:cubicBezTo>
                  <a:pt x="1794034" y="840006"/>
                  <a:pt x="1638505" y="871981"/>
                  <a:pt x="1544154" y="862633"/>
                </a:cubicBezTo>
                <a:cubicBezTo>
                  <a:pt x="1449803" y="853285"/>
                  <a:pt x="1084632" y="893049"/>
                  <a:pt x="718830" y="862633"/>
                </a:cubicBezTo>
                <a:cubicBezTo>
                  <a:pt x="353028" y="832217"/>
                  <a:pt x="184481" y="876778"/>
                  <a:pt x="0" y="862633"/>
                </a:cubicBezTo>
                <a:cubicBezTo>
                  <a:pt x="-13853" y="665656"/>
                  <a:pt x="21076" y="635248"/>
                  <a:pt x="0" y="439943"/>
                </a:cubicBezTo>
                <a:cubicBezTo>
                  <a:pt x="-21076" y="244638"/>
                  <a:pt x="15256" y="128673"/>
                  <a:pt x="0" y="0"/>
                </a:cubicBezTo>
                <a:close/>
              </a:path>
              <a:path w="7987005" h="862633" stroke="0" extrusionOk="0">
                <a:moveTo>
                  <a:pt x="0" y="0"/>
                </a:moveTo>
                <a:cubicBezTo>
                  <a:pt x="138470" y="7026"/>
                  <a:pt x="229748" y="10281"/>
                  <a:pt x="425974" y="0"/>
                </a:cubicBezTo>
                <a:cubicBezTo>
                  <a:pt x="622200" y="-10281"/>
                  <a:pt x="808309" y="-493"/>
                  <a:pt x="931817" y="0"/>
                </a:cubicBezTo>
                <a:cubicBezTo>
                  <a:pt x="1055325" y="493"/>
                  <a:pt x="1252729" y="9318"/>
                  <a:pt x="1357791" y="0"/>
                </a:cubicBezTo>
                <a:cubicBezTo>
                  <a:pt x="1462853" y="-9318"/>
                  <a:pt x="1770873" y="15661"/>
                  <a:pt x="2023375" y="0"/>
                </a:cubicBezTo>
                <a:cubicBezTo>
                  <a:pt x="2275877" y="-15661"/>
                  <a:pt x="2412932" y="-17724"/>
                  <a:pt x="2768828" y="0"/>
                </a:cubicBezTo>
                <a:cubicBezTo>
                  <a:pt x="3124724" y="17724"/>
                  <a:pt x="3171403" y="4105"/>
                  <a:pt x="3354542" y="0"/>
                </a:cubicBezTo>
                <a:cubicBezTo>
                  <a:pt x="3537681" y="-4105"/>
                  <a:pt x="3961064" y="31808"/>
                  <a:pt x="4179866" y="0"/>
                </a:cubicBezTo>
                <a:cubicBezTo>
                  <a:pt x="4398668" y="-31808"/>
                  <a:pt x="4534022" y="22354"/>
                  <a:pt x="4845450" y="0"/>
                </a:cubicBezTo>
                <a:cubicBezTo>
                  <a:pt x="5156878" y="-22354"/>
                  <a:pt x="5163983" y="-20568"/>
                  <a:pt x="5271423" y="0"/>
                </a:cubicBezTo>
                <a:cubicBezTo>
                  <a:pt x="5378863" y="20568"/>
                  <a:pt x="5771727" y="-14144"/>
                  <a:pt x="6016877" y="0"/>
                </a:cubicBezTo>
                <a:cubicBezTo>
                  <a:pt x="6262027" y="14144"/>
                  <a:pt x="6423751" y="-31460"/>
                  <a:pt x="6682461" y="0"/>
                </a:cubicBezTo>
                <a:cubicBezTo>
                  <a:pt x="6941171" y="31460"/>
                  <a:pt x="7714394" y="-36475"/>
                  <a:pt x="7987005" y="0"/>
                </a:cubicBezTo>
                <a:cubicBezTo>
                  <a:pt x="7971297" y="136092"/>
                  <a:pt x="7966544" y="245389"/>
                  <a:pt x="7987005" y="422690"/>
                </a:cubicBezTo>
                <a:cubicBezTo>
                  <a:pt x="8007467" y="599991"/>
                  <a:pt x="7973819" y="706218"/>
                  <a:pt x="7987005" y="862633"/>
                </a:cubicBezTo>
                <a:cubicBezTo>
                  <a:pt x="7805639" y="884812"/>
                  <a:pt x="7418241" y="898691"/>
                  <a:pt x="7161681" y="862633"/>
                </a:cubicBezTo>
                <a:cubicBezTo>
                  <a:pt x="6905121" y="826575"/>
                  <a:pt x="6513146" y="825975"/>
                  <a:pt x="6336357" y="862633"/>
                </a:cubicBezTo>
                <a:cubicBezTo>
                  <a:pt x="6159568" y="899291"/>
                  <a:pt x="5923178" y="880102"/>
                  <a:pt x="5590904" y="862633"/>
                </a:cubicBezTo>
                <a:cubicBezTo>
                  <a:pt x="5258630" y="845164"/>
                  <a:pt x="5206808" y="879709"/>
                  <a:pt x="5005190" y="862633"/>
                </a:cubicBezTo>
                <a:cubicBezTo>
                  <a:pt x="4803572" y="845557"/>
                  <a:pt x="4735694" y="849384"/>
                  <a:pt x="4499346" y="862633"/>
                </a:cubicBezTo>
                <a:cubicBezTo>
                  <a:pt x="4262998" y="875882"/>
                  <a:pt x="4153150" y="845049"/>
                  <a:pt x="3833762" y="862633"/>
                </a:cubicBezTo>
                <a:cubicBezTo>
                  <a:pt x="3514374" y="880217"/>
                  <a:pt x="3431802" y="851512"/>
                  <a:pt x="3327919" y="862633"/>
                </a:cubicBezTo>
                <a:cubicBezTo>
                  <a:pt x="3224036" y="873754"/>
                  <a:pt x="3107276" y="864607"/>
                  <a:pt x="2901945" y="862633"/>
                </a:cubicBezTo>
                <a:cubicBezTo>
                  <a:pt x="2696614" y="860659"/>
                  <a:pt x="2549101" y="869422"/>
                  <a:pt x="2316231" y="862633"/>
                </a:cubicBezTo>
                <a:cubicBezTo>
                  <a:pt x="2083361" y="855844"/>
                  <a:pt x="1974228" y="855220"/>
                  <a:pt x="1810388" y="862633"/>
                </a:cubicBezTo>
                <a:cubicBezTo>
                  <a:pt x="1646548" y="870046"/>
                  <a:pt x="1420784" y="836728"/>
                  <a:pt x="1144804" y="862633"/>
                </a:cubicBezTo>
                <a:cubicBezTo>
                  <a:pt x="868824" y="888538"/>
                  <a:pt x="748461" y="885327"/>
                  <a:pt x="638960" y="862633"/>
                </a:cubicBezTo>
                <a:cubicBezTo>
                  <a:pt x="529459" y="839939"/>
                  <a:pt x="193514" y="865700"/>
                  <a:pt x="0" y="862633"/>
                </a:cubicBezTo>
                <a:cubicBezTo>
                  <a:pt x="-835" y="666942"/>
                  <a:pt x="-17479" y="539650"/>
                  <a:pt x="0" y="457195"/>
                </a:cubicBezTo>
                <a:cubicBezTo>
                  <a:pt x="17479" y="374740"/>
                  <a:pt x="15105" y="18591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7952707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err="1">
                <a:solidFill>
                  <a:schemeClr val="tx1"/>
                </a:solidFill>
                <a:latin typeface="Claire Hand" panose="02000506040000020004" pitchFamily="2" charset="0"/>
              </a:rPr>
              <a:t>September</a:t>
            </a:r>
            <a:endParaRPr lang="fr-FR" sz="5400" b="1" dirty="0">
              <a:solidFill>
                <a:schemeClr val="tx1"/>
              </a:solidFill>
              <a:latin typeface="Claire Han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108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9836" y="220710"/>
            <a:ext cx="9746328" cy="4761797"/>
          </a:xfrm>
          <a:prstGeom prst="rect">
            <a:avLst/>
          </a:prstGeom>
          <a:gradFill flip="none" rotWithShape="1">
            <a:gsLst>
              <a:gs pos="86000">
                <a:srgbClr val="7030A0"/>
              </a:gs>
              <a:gs pos="63000">
                <a:schemeClr val="accent4"/>
              </a:gs>
            </a:gsLst>
            <a:lin ang="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45372" y="292453"/>
            <a:ext cx="9735420" cy="476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398894" y="680160"/>
            <a:ext cx="9028376" cy="39863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579950" y="1242190"/>
            <a:ext cx="666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latin typeface="Claire Hand" pitchFamily="2" charset="0"/>
              </a:rPr>
              <a:t>juin</a:t>
            </a:r>
            <a:endParaRPr lang="fr-FR" sz="6000" b="1" dirty="0">
              <a:latin typeface="Claire Hand" pitchFamily="2" charset="0"/>
            </a:endParaRPr>
          </a:p>
          <a:p>
            <a:pPr algn="ctr"/>
            <a:r>
              <a:rPr lang="fr-FR" sz="4800" dirty="0">
                <a:latin typeface="Arial Rounded MT Bold" pitchFamily="34" charset="0"/>
              </a:rPr>
              <a:t>juin</a:t>
            </a:r>
            <a:endParaRPr lang="fr-FR" sz="6000" dirty="0">
              <a:latin typeface="Arial Rounded MT Bold" pitchFamily="34" charset="0"/>
            </a:endParaRPr>
          </a:p>
          <a:p>
            <a:pPr algn="ctr"/>
            <a:r>
              <a:rPr lang="fr-FR" sz="4800" dirty="0">
                <a:latin typeface="Cursive standard" pitchFamily="2" charset="0"/>
              </a:rPr>
              <a:t>juin</a:t>
            </a:r>
            <a:endParaRPr lang="fr-FR" sz="6000" dirty="0">
              <a:latin typeface="Cursive standard" pitchFamily="2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67" y="2049517"/>
            <a:ext cx="3706142" cy="2932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25B452-7021-7ED1-1464-991F6F3165B8}"/>
              </a:ext>
            </a:extLst>
          </p:cNvPr>
          <p:cNvSpPr/>
          <p:nvPr/>
        </p:nvSpPr>
        <p:spPr>
          <a:xfrm>
            <a:off x="79836" y="5195894"/>
            <a:ext cx="9746328" cy="1440000"/>
          </a:xfrm>
          <a:prstGeom prst="rect">
            <a:avLst/>
          </a:prstGeom>
          <a:gradFill flip="none" rotWithShape="1">
            <a:gsLst>
              <a:gs pos="86000">
                <a:srgbClr val="7030A0"/>
              </a:gs>
              <a:gs pos="63000">
                <a:schemeClr val="accent4"/>
              </a:gs>
            </a:gsLst>
            <a:lin ang="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AF56C3-DB92-6B3F-CBAA-56B3255557EB}"/>
              </a:ext>
            </a:extLst>
          </p:cNvPr>
          <p:cNvSpPr/>
          <p:nvPr/>
        </p:nvSpPr>
        <p:spPr>
          <a:xfrm>
            <a:off x="919579" y="5489231"/>
            <a:ext cx="7987005" cy="862633"/>
          </a:xfrm>
          <a:custGeom>
            <a:avLst/>
            <a:gdLst>
              <a:gd name="connsiteX0" fmla="*/ 0 w 7987005"/>
              <a:gd name="connsiteY0" fmla="*/ 0 h 862633"/>
              <a:gd name="connsiteX1" fmla="*/ 505844 w 7987005"/>
              <a:gd name="connsiteY1" fmla="*/ 0 h 862633"/>
              <a:gd name="connsiteX2" fmla="*/ 1251297 w 7987005"/>
              <a:gd name="connsiteY2" fmla="*/ 0 h 862633"/>
              <a:gd name="connsiteX3" fmla="*/ 1996751 w 7987005"/>
              <a:gd name="connsiteY3" fmla="*/ 0 h 862633"/>
              <a:gd name="connsiteX4" fmla="*/ 2822075 w 7987005"/>
              <a:gd name="connsiteY4" fmla="*/ 0 h 862633"/>
              <a:gd name="connsiteX5" fmla="*/ 3487659 w 7987005"/>
              <a:gd name="connsiteY5" fmla="*/ 0 h 862633"/>
              <a:gd name="connsiteX6" fmla="*/ 4153243 w 7987005"/>
              <a:gd name="connsiteY6" fmla="*/ 0 h 862633"/>
              <a:gd name="connsiteX7" fmla="*/ 4659086 w 7987005"/>
              <a:gd name="connsiteY7" fmla="*/ 0 h 862633"/>
              <a:gd name="connsiteX8" fmla="*/ 5324670 w 7987005"/>
              <a:gd name="connsiteY8" fmla="*/ 0 h 862633"/>
              <a:gd name="connsiteX9" fmla="*/ 5750644 w 7987005"/>
              <a:gd name="connsiteY9" fmla="*/ 0 h 862633"/>
              <a:gd name="connsiteX10" fmla="*/ 6256487 w 7987005"/>
              <a:gd name="connsiteY10" fmla="*/ 0 h 862633"/>
              <a:gd name="connsiteX11" fmla="*/ 6762331 w 7987005"/>
              <a:gd name="connsiteY11" fmla="*/ 0 h 862633"/>
              <a:gd name="connsiteX12" fmla="*/ 7987005 w 7987005"/>
              <a:gd name="connsiteY12" fmla="*/ 0 h 862633"/>
              <a:gd name="connsiteX13" fmla="*/ 7987005 w 7987005"/>
              <a:gd name="connsiteY13" fmla="*/ 414064 h 862633"/>
              <a:gd name="connsiteX14" fmla="*/ 7987005 w 7987005"/>
              <a:gd name="connsiteY14" fmla="*/ 862633 h 862633"/>
              <a:gd name="connsiteX15" fmla="*/ 7481161 w 7987005"/>
              <a:gd name="connsiteY15" fmla="*/ 862633 h 862633"/>
              <a:gd name="connsiteX16" fmla="*/ 6815578 w 7987005"/>
              <a:gd name="connsiteY16" fmla="*/ 862633 h 862633"/>
              <a:gd name="connsiteX17" fmla="*/ 6309734 w 7987005"/>
              <a:gd name="connsiteY17" fmla="*/ 862633 h 862633"/>
              <a:gd name="connsiteX18" fmla="*/ 5803890 w 7987005"/>
              <a:gd name="connsiteY18" fmla="*/ 862633 h 862633"/>
              <a:gd name="connsiteX19" fmla="*/ 5138307 w 7987005"/>
              <a:gd name="connsiteY19" fmla="*/ 862633 h 862633"/>
              <a:gd name="connsiteX20" fmla="*/ 4392853 w 7987005"/>
              <a:gd name="connsiteY20" fmla="*/ 862633 h 862633"/>
              <a:gd name="connsiteX21" fmla="*/ 3807139 w 7987005"/>
              <a:gd name="connsiteY21" fmla="*/ 862633 h 862633"/>
              <a:gd name="connsiteX22" fmla="*/ 3221425 w 7987005"/>
              <a:gd name="connsiteY22" fmla="*/ 862633 h 862633"/>
              <a:gd name="connsiteX23" fmla="*/ 2555842 w 7987005"/>
              <a:gd name="connsiteY23" fmla="*/ 862633 h 862633"/>
              <a:gd name="connsiteX24" fmla="*/ 1970128 w 7987005"/>
              <a:gd name="connsiteY24" fmla="*/ 862633 h 862633"/>
              <a:gd name="connsiteX25" fmla="*/ 1544154 w 7987005"/>
              <a:gd name="connsiteY25" fmla="*/ 862633 h 862633"/>
              <a:gd name="connsiteX26" fmla="*/ 718830 w 7987005"/>
              <a:gd name="connsiteY26" fmla="*/ 862633 h 862633"/>
              <a:gd name="connsiteX27" fmla="*/ 0 w 7987005"/>
              <a:gd name="connsiteY27" fmla="*/ 862633 h 862633"/>
              <a:gd name="connsiteX28" fmla="*/ 0 w 7987005"/>
              <a:gd name="connsiteY28" fmla="*/ 439943 h 862633"/>
              <a:gd name="connsiteX29" fmla="*/ 0 w 7987005"/>
              <a:gd name="connsiteY29" fmla="*/ 0 h 86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987005" h="862633" fill="none" extrusionOk="0">
                <a:moveTo>
                  <a:pt x="0" y="0"/>
                </a:moveTo>
                <a:cubicBezTo>
                  <a:pt x="217157" y="18284"/>
                  <a:pt x="255201" y="4440"/>
                  <a:pt x="505844" y="0"/>
                </a:cubicBezTo>
                <a:cubicBezTo>
                  <a:pt x="756487" y="-4440"/>
                  <a:pt x="932200" y="-4273"/>
                  <a:pt x="1251297" y="0"/>
                </a:cubicBezTo>
                <a:cubicBezTo>
                  <a:pt x="1570394" y="4273"/>
                  <a:pt x="1761232" y="27398"/>
                  <a:pt x="1996751" y="0"/>
                </a:cubicBezTo>
                <a:cubicBezTo>
                  <a:pt x="2232270" y="-27398"/>
                  <a:pt x="2612065" y="-22201"/>
                  <a:pt x="2822075" y="0"/>
                </a:cubicBezTo>
                <a:cubicBezTo>
                  <a:pt x="3032085" y="22201"/>
                  <a:pt x="3281221" y="14871"/>
                  <a:pt x="3487659" y="0"/>
                </a:cubicBezTo>
                <a:cubicBezTo>
                  <a:pt x="3694097" y="-14871"/>
                  <a:pt x="3844354" y="25528"/>
                  <a:pt x="4153243" y="0"/>
                </a:cubicBezTo>
                <a:cubicBezTo>
                  <a:pt x="4462132" y="-25528"/>
                  <a:pt x="4427369" y="-24699"/>
                  <a:pt x="4659086" y="0"/>
                </a:cubicBezTo>
                <a:cubicBezTo>
                  <a:pt x="4890803" y="24699"/>
                  <a:pt x="5186031" y="-1213"/>
                  <a:pt x="5324670" y="0"/>
                </a:cubicBezTo>
                <a:cubicBezTo>
                  <a:pt x="5463309" y="1213"/>
                  <a:pt x="5655584" y="-18037"/>
                  <a:pt x="5750644" y="0"/>
                </a:cubicBezTo>
                <a:cubicBezTo>
                  <a:pt x="5845704" y="18037"/>
                  <a:pt x="6129827" y="-7483"/>
                  <a:pt x="6256487" y="0"/>
                </a:cubicBezTo>
                <a:cubicBezTo>
                  <a:pt x="6383147" y="7483"/>
                  <a:pt x="6634258" y="-9336"/>
                  <a:pt x="6762331" y="0"/>
                </a:cubicBezTo>
                <a:cubicBezTo>
                  <a:pt x="6890404" y="9336"/>
                  <a:pt x="7493037" y="14491"/>
                  <a:pt x="7987005" y="0"/>
                </a:cubicBezTo>
                <a:cubicBezTo>
                  <a:pt x="7971989" y="205973"/>
                  <a:pt x="7987807" y="258877"/>
                  <a:pt x="7987005" y="414064"/>
                </a:cubicBezTo>
                <a:cubicBezTo>
                  <a:pt x="7986203" y="569251"/>
                  <a:pt x="8009319" y="648939"/>
                  <a:pt x="7987005" y="862633"/>
                </a:cubicBezTo>
                <a:cubicBezTo>
                  <a:pt x="7856656" y="842679"/>
                  <a:pt x="7598797" y="871227"/>
                  <a:pt x="7481161" y="862633"/>
                </a:cubicBezTo>
                <a:cubicBezTo>
                  <a:pt x="7363525" y="854039"/>
                  <a:pt x="6965082" y="881454"/>
                  <a:pt x="6815578" y="862633"/>
                </a:cubicBezTo>
                <a:cubicBezTo>
                  <a:pt x="6666074" y="843812"/>
                  <a:pt x="6493961" y="862307"/>
                  <a:pt x="6309734" y="862633"/>
                </a:cubicBezTo>
                <a:cubicBezTo>
                  <a:pt x="6125507" y="862959"/>
                  <a:pt x="5993904" y="862998"/>
                  <a:pt x="5803890" y="862633"/>
                </a:cubicBezTo>
                <a:cubicBezTo>
                  <a:pt x="5613876" y="862268"/>
                  <a:pt x="5276971" y="837574"/>
                  <a:pt x="5138307" y="862633"/>
                </a:cubicBezTo>
                <a:cubicBezTo>
                  <a:pt x="4999643" y="887692"/>
                  <a:pt x="4639913" y="843136"/>
                  <a:pt x="4392853" y="862633"/>
                </a:cubicBezTo>
                <a:cubicBezTo>
                  <a:pt x="4145793" y="882130"/>
                  <a:pt x="3987896" y="840552"/>
                  <a:pt x="3807139" y="862633"/>
                </a:cubicBezTo>
                <a:cubicBezTo>
                  <a:pt x="3626382" y="884714"/>
                  <a:pt x="3441429" y="848273"/>
                  <a:pt x="3221425" y="862633"/>
                </a:cubicBezTo>
                <a:cubicBezTo>
                  <a:pt x="3001421" y="876993"/>
                  <a:pt x="2706843" y="857712"/>
                  <a:pt x="2555842" y="862633"/>
                </a:cubicBezTo>
                <a:cubicBezTo>
                  <a:pt x="2404841" y="867554"/>
                  <a:pt x="2146222" y="885260"/>
                  <a:pt x="1970128" y="862633"/>
                </a:cubicBezTo>
                <a:cubicBezTo>
                  <a:pt x="1794034" y="840006"/>
                  <a:pt x="1638505" y="871981"/>
                  <a:pt x="1544154" y="862633"/>
                </a:cubicBezTo>
                <a:cubicBezTo>
                  <a:pt x="1449803" y="853285"/>
                  <a:pt x="1084632" y="893049"/>
                  <a:pt x="718830" y="862633"/>
                </a:cubicBezTo>
                <a:cubicBezTo>
                  <a:pt x="353028" y="832217"/>
                  <a:pt x="184481" y="876778"/>
                  <a:pt x="0" y="862633"/>
                </a:cubicBezTo>
                <a:cubicBezTo>
                  <a:pt x="-13853" y="665656"/>
                  <a:pt x="21076" y="635248"/>
                  <a:pt x="0" y="439943"/>
                </a:cubicBezTo>
                <a:cubicBezTo>
                  <a:pt x="-21076" y="244638"/>
                  <a:pt x="15256" y="128673"/>
                  <a:pt x="0" y="0"/>
                </a:cubicBezTo>
                <a:close/>
              </a:path>
              <a:path w="7987005" h="862633" stroke="0" extrusionOk="0">
                <a:moveTo>
                  <a:pt x="0" y="0"/>
                </a:moveTo>
                <a:cubicBezTo>
                  <a:pt x="138470" y="7026"/>
                  <a:pt x="229748" y="10281"/>
                  <a:pt x="425974" y="0"/>
                </a:cubicBezTo>
                <a:cubicBezTo>
                  <a:pt x="622200" y="-10281"/>
                  <a:pt x="808309" y="-493"/>
                  <a:pt x="931817" y="0"/>
                </a:cubicBezTo>
                <a:cubicBezTo>
                  <a:pt x="1055325" y="493"/>
                  <a:pt x="1252729" y="9318"/>
                  <a:pt x="1357791" y="0"/>
                </a:cubicBezTo>
                <a:cubicBezTo>
                  <a:pt x="1462853" y="-9318"/>
                  <a:pt x="1770873" y="15661"/>
                  <a:pt x="2023375" y="0"/>
                </a:cubicBezTo>
                <a:cubicBezTo>
                  <a:pt x="2275877" y="-15661"/>
                  <a:pt x="2412932" y="-17724"/>
                  <a:pt x="2768828" y="0"/>
                </a:cubicBezTo>
                <a:cubicBezTo>
                  <a:pt x="3124724" y="17724"/>
                  <a:pt x="3171403" y="4105"/>
                  <a:pt x="3354542" y="0"/>
                </a:cubicBezTo>
                <a:cubicBezTo>
                  <a:pt x="3537681" y="-4105"/>
                  <a:pt x="3961064" y="31808"/>
                  <a:pt x="4179866" y="0"/>
                </a:cubicBezTo>
                <a:cubicBezTo>
                  <a:pt x="4398668" y="-31808"/>
                  <a:pt x="4534022" y="22354"/>
                  <a:pt x="4845450" y="0"/>
                </a:cubicBezTo>
                <a:cubicBezTo>
                  <a:pt x="5156878" y="-22354"/>
                  <a:pt x="5163983" y="-20568"/>
                  <a:pt x="5271423" y="0"/>
                </a:cubicBezTo>
                <a:cubicBezTo>
                  <a:pt x="5378863" y="20568"/>
                  <a:pt x="5771727" y="-14144"/>
                  <a:pt x="6016877" y="0"/>
                </a:cubicBezTo>
                <a:cubicBezTo>
                  <a:pt x="6262027" y="14144"/>
                  <a:pt x="6423751" y="-31460"/>
                  <a:pt x="6682461" y="0"/>
                </a:cubicBezTo>
                <a:cubicBezTo>
                  <a:pt x="6941171" y="31460"/>
                  <a:pt x="7714394" y="-36475"/>
                  <a:pt x="7987005" y="0"/>
                </a:cubicBezTo>
                <a:cubicBezTo>
                  <a:pt x="7971297" y="136092"/>
                  <a:pt x="7966544" y="245389"/>
                  <a:pt x="7987005" y="422690"/>
                </a:cubicBezTo>
                <a:cubicBezTo>
                  <a:pt x="8007467" y="599991"/>
                  <a:pt x="7973819" y="706218"/>
                  <a:pt x="7987005" y="862633"/>
                </a:cubicBezTo>
                <a:cubicBezTo>
                  <a:pt x="7805639" y="884812"/>
                  <a:pt x="7418241" y="898691"/>
                  <a:pt x="7161681" y="862633"/>
                </a:cubicBezTo>
                <a:cubicBezTo>
                  <a:pt x="6905121" y="826575"/>
                  <a:pt x="6513146" y="825975"/>
                  <a:pt x="6336357" y="862633"/>
                </a:cubicBezTo>
                <a:cubicBezTo>
                  <a:pt x="6159568" y="899291"/>
                  <a:pt x="5923178" y="880102"/>
                  <a:pt x="5590904" y="862633"/>
                </a:cubicBezTo>
                <a:cubicBezTo>
                  <a:pt x="5258630" y="845164"/>
                  <a:pt x="5206808" y="879709"/>
                  <a:pt x="5005190" y="862633"/>
                </a:cubicBezTo>
                <a:cubicBezTo>
                  <a:pt x="4803572" y="845557"/>
                  <a:pt x="4735694" y="849384"/>
                  <a:pt x="4499346" y="862633"/>
                </a:cubicBezTo>
                <a:cubicBezTo>
                  <a:pt x="4262998" y="875882"/>
                  <a:pt x="4153150" y="845049"/>
                  <a:pt x="3833762" y="862633"/>
                </a:cubicBezTo>
                <a:cubicBezTo>
                  <a:pt x="3514374" y="880217"/>
                  <a:pt x="3431802" y="851512"/>
                  <a:pt x="3327919" y="862633"/>
                </a:cubicBezTo>
                <a:cubicBezTo>
                  <a:pt x="3224036" y="873754"/>
                  <a:pt x="3107276" y="864607"/>
                  <a:pt x="2901945" y="862633"/>
                </a:cubicBezTo>
                <a:cubicBezTo>
                  <a:pt x="2696614" y="860659"/>
                  <a:pt x="2549101" y="869422"/>
                  <a:pt x="2316231" y="862633"/>
                </a:cubicBezTo>
                <a:cubicBezTo>
                  <a:pt x="2083361" y="855844"/>
                  <a:pt x="1974228" y="855220"/>
                  <a:pt x="1810388" y="862633"/>
                </a:cubicBezTo>
                <a:cubicBezTo>
                  <a:pt x="1646548" y="870046"/>
                  <a:pt x="1420784" y="836728"/>
                  <a:pt x="1144804" y="862633"/>
                </a:cubicBezTo>
                <a:cubicBezTo>
                  <a:pt x="868824" y="888538"/>
                  <a:pt x="748461" y="885327"/>
                  <a:pt x="638960" y="862633"/>
                </a:cubicBezTo>
                <a:cubicBezTo>
                  <a:pt x="529459" y="839939"/>
                  <a:pt x="193514" y="865700"/>
                  <a:pt x="0" y="862633"/>
                </a:cubicBezTo>
                <a:cubicBezTo>
                  <a:pt x="-835" y="666942"/>
                  <a:pt x="-17479" y="539650"/>
                  <a:pt x="0" y="457195"/>
                </a:cubicBezTo>
                <a:cubicBezTo>
                  <a:pt x="17479" y="374740"/>
                  <a:pt x="15105" y="18591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7952707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err="1">
                <a:solidFill>
                  <a:schemeClr val="tx1"/>
                </a:solidFill>
                <a:latin typeface="Claire Hand" panose="02000506040000020004" pitchFamily="2" charset="0"/>
              </a:rPr>
              <a:t>june</a:t>
            </a:r>
            <a:endParaRPr lang="fr-FR" sz="5400" b="1" dirty="0">
              <a:solidFill>
                <a:schemeClr val="tx1"/>
              </a:solidFill>
              <a:latin typeface="Claire Han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83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9836" y="220710"/>
            <a:ext cx="9746328" cy="4761797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45372" y="292453"/>
            <a:ext cx="9735420" cy="476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398894" y="680160"/>
            <a:ext cx="9028376" cy="39863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579950" y="1242190"/>
            <a:ext cx="666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latin typeface="Claire Hand" pitchFamily="2" charset="0"/>
              </a:rPr>
              <a:t>juillet</a:t>
            </a:r>
            <a:endParaRPr lang="fr-FR" sz="6000" b="1" dirty="0">
              <a:latin typeface="Claire Hand" pitchFamily="2" charset="0"/>
            </a:endParaRPr>
          </a:p>
          <a:p>
            <a:pPr algn="ctr"/>
            <a:r>
              <a:rPr lang="fr-FR" sz="4800" dirty="0">
                <a:latin typeface="Arial Rounded MT Bold" pitchFamily="34" charset="0"/>
              </a:rPr>
              <a:t>juillet</a:t>
            </a:r>
            <a:endParaRPr lang="fr-FR" sz="6000" dirty="0">
              <a:latin typeface="Arial Rounded MT Bold" pitchFamily="34" charset="0"/>
            </a:endParaRPr>
          </a:p>
          <a:p>
            <a:pPr algn="ctr"/>
            <a:r>
              <a:rPr lang="fr-FR" sz="4800" dirty="0">
                <a:latin typeface="Cursive standard" pitchFamily="2" charset="0"/>
              </a:rPr>
              <a:t>juillet</a:t>
            </a:r>
            <a:endParaRPr lang="fr-FR" sz="6000" dirty="0">
              <a:latin typeface="Cursive standard" pitchFamily="2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14" y="2217123"/>
            <a:ext cx="3482500" cy="26074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985EB8-A8A6-8781-4E65-1B6FB2130DA4}"/>
              </a:ext>
            </a:extLst>
          </p:cNvPr>
          <p:cNvSpPr/>
          <p:nvPr/>
        </p:nvSpPr>
        <p:spPr>
          <a:xfrm>
            <a:off x="79836" y="5151212"/>
            <a:ext cx="9746328" cy="14400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DA67EF-EBB3-40B7-3906-32EAC9B91F55}"/>
              </a:ext>
            </a:extLst>
          </p:cNvPr>
          <p:cNvSpPr/>
          <p:nvPr/>
        </p:nvSpPr>
        <p:spPr>
          <a:xfrm>
            <a:off x="919579" y="5441957"/>
            <a:ext cx="7987005" cy="862633"/>
          </a:xfrm>
          <a:custGeom>
            <a:avLst/>
            <a:gdLst>
              <a:gd name="connsiteX0" fmla="*/ 0 w 7987005"/>
              <a:gd name="connsiteY0" fmla="*/ 0 h 862633"/>
              <a:gd name="connsiteX1" fmla="*/ 505844 w 7987005"/>
              <a:gd name="connsiteY1" fmla="*/ 0 h 862633"/>
              <a:gd name="connsiteX2" fmla="*/ 1251297 w 7987005"/>
              <a:gd name="connsiteY2" fmla="*/ 0 h 862633"/>
              <a:gd name="connsiteX3" fmla="*/ 1996751 w 7987005"/>
              <a:gd name="connsiteY3" fmla="*/ 0 h 862633"/>
              <a:gd name="connsiteX4" fmla="*/ 2822075 w 7987005"/>
              <a:gd name="connsiteY4" fmla="*/ 0 h 862633"/>
              <a:gd name="connsiteX5" fmla="*/ 3487659 w 7987005"/>
              <a:gd name="connsiteY5" fmla="*/ 0 h 862633"/>
              <a:gd name="connsiteX6" fmla="*/ 4153243 w 7987005"/>
              <a:gd name="connsiteY6" fmla="*/ 0 h 862633"/>
              <a:gd name="connsiteX7" fmla="*/ 4659086 w 7987005"/>
              <a:gd name="connsiteY7" fmla="*/ 0 h 862633"/>
              <a:gd name="connsiteX8" fmla="*/ 5324670 w 7987005"/>
              <a:gd name="connsiteY8" fmla="*/ 0 h 862633"/>
              <a:gd name="connsiteX9" fmla="*/ 5750644 w 7987005"/>
              <a:gd name="connsiteY9" fmla="*/ 0 h 862633"/>
              <a:gd name="connsiteX10" fmla="*/ 6256487 w 7987005"/>
              <a:gd name="connsiteY10" fmla="*/ 0 h 862633"/>
              <a:gd name="connsiteX11" fmla="*/ 6762331 w 7987005"/>
              <a:gd name="connsiteY11" fmla="*/ 0 h 862633"/>
              <a:gd name="connsiteX12" fmla="*/ 7987005 w 7987005"/>
              <a:gd name="connsiteY12" fmla="*/ 0 h 862633"/>
              <a:gd name="connsiteX13" fmla="*/ 7987005 w 7987005"/>
              <a:gd name="connsiteY13" fmla="*/ 414064 h 862633"/>
              <a:gd name="connsiteX14" fmla="*/ 7987005 w 7987005"/>
              <a:gd name="connsiteY14" fmla="*/ 862633 h 862633"/>
              <a:gd name="connsiteX15" fmla="*/ 7481161 w 7987005"/>
              <a:gd name="connsiteY15" fmla="*/ 862633 h 862633"/>
              <a:gd name="connsiteX16" fmla="*/ 6815578 w 7987005"/>
              <a:gd name="connsiteY16" fmla="*/ 862633 h 862633"/>
              <a:gd name="connsiteX17" fmla="*/ 6309734 w 7987005"/>
              <a:gd name="connsiteY17" fmla="*/ 862633 h 862633"/>
              <a:gd name="connsiteX18" fmla="*/ 5803890 w 7987005"/>
              <a:gd name="connsiteY18" fmla="*/ 862633 h 862633"/>
              <a:gd name="connsiteX19" fmla="*/ 5138307 w 7987005"/>
              <a:gd name="connsiteY19" fmla="*/ 862633 h 862633"/>
              <a:gd name="connsiteX20" fmla="*/ 4392853 w 7987005"/>
              <a:gd name="connsiteY20" fmla="*/ 862633 h 862633"/>
              <a:gd name="connsiteX21" fmla="*/ 3807139 w 7987005"/>
              <a:gd name="connsiteY21" fmla="*/ 862633 h 862633"/>
              <a:gd name="connsiteX22" fmla="*/ 3221425 w 7987005"/>
              <a:gd name="connsiteY22" fmla="*/ 862633 h 862633"/>
              <a:gd name="connsiteX23" fmla="*/ 2555842 w 7987005"/>
              <a:gd name="connsiteY23" fmla="*/ 862633 h 862633"/>
              <a:gd name="connsiteX24" fmla="*/ 1970128 w 7987005"/>
              <a:gd name="connsiteY24" fmla="*/ 862633 h 862633"/>
              <a:gd name="connsiteX25" fmla="*/ 1544154 w 7987005"/>
              <a:gd name="connsiteY25" fmla="*/ 862633 h 862633"/>
              <a:gd name="connsiteX26" fmla="*/ 718830 w 7987005"/>
              <a:gd name="connsiteY26" fmla="*/ 862633 h 862633"/>
              <a:gd name="connsiteX27" fmla="*/ 0 w 7987005"/>
              <a:gd name="connsiteY27" fmla="*/ 862633 h 862633"/>
              <a:gd name="connsiteX28" fmla="*/ 0 w 7987005"/>
              <a:gd name="connsiteY28" fmla="*/ 439943 h 862633"/>
              <a:gd name="connsiteX29" fmla="*/ 0 w 7987005"/>
              <a:gd name="connsiteY29" fmla="*/ 0 h 86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987005" h="862633" fill="none" extrusionOk="0">
                <a:moveTo>
                  <a:pt x="0" y="0"/>
                </a:moveTo>
                <a:cubicBezTo>
                  <a:pt x="217157" y="18284"/>
                  <a:pt x="255201" y="4440"/>
                  <a:pt x="505844" y="0"/>
                </a:cubicBezTo>
                <a:cubicBezTo>
                  <a:pt x="756487" y="-4440"/>
                  <a:pt x="932200" y="-4273"/>
                  <a:pt x="1251297" y="0"/>
                </a:cubicBezTo>
                <a:cubicBezTo>
                  <a:pt x="1570394" y="4273"/>
                  <a:pt x="1761232" y="27398"/>
                  <a:pt x="1996751" y="0"/>
                </a:cubicBezTo>
                <a:cubicBezTo>
                  <a:pt x="2232270" y="-27398"/>
                  <a:pt x="2612065" y="-22201"/>
                  <a:pt x="2822075" y="0"/>
                </a:cubicBezTo>
                <a:cubicBezTo>
                  <a:pt x="3032085" y="22201"/>
                  <a:pt x="3281221" y="14871"/>
                  <a:pt x="3487659" y="0"/>
                </a:cubicBezTo>
                <a:cubicBezTo>
                  <a:pt x="3694097" y="-14871"/>
                  <a:pt x="3844354" y="25528"/>
                  <a:pt x="4153243" y="0"/>
                </a:cubicBezTo>
                <a:cubicBezTo>
                  <a:pt x="4462132" y="-25528"/>
                  <a:pt x="4427369" y="-24699"/>
                  <a:pt x="4659086" y="0"/>
                </a:cubicBezTo>
                <a:cubicBezTo>
                  <a:pt x="4890803" y="24699"/>
                  <a:pt x="5186031" y="-1213"/>
                  <a:pt x="5324670" y="0"/>
                </a:cubicBezTo>
                <a:cubicBezTo>
                  <a:pt x="5463309" y="1213"/>
                  <a:pt x="5655584" y="-18037"/>
                  <a:pt x="5750644" y="0"/>
                </a:cubicBezTo>
                <a:cubicBezTo>
                  <a:pt x="5845704" y="18037"/>
                  <a:pt x="6129827" y="-7483"/>
                  <a:pt x="6256487" y="0"/>
                </a:cubicBezTo>
                <a:cubicBezTo>
                  <a:pt x="6383147" y="7483"/>
                  <a:pt x="6634258" y="-9336"/>
                  <a:pt x="6762331" y="0"/>
                </a:cubicBezTo>
                <a:cubicBezTo>
                  <a:pt x="6890404" y="9336"/>
                  <a:pt x="7493037" y="14491"/>
                  <a:pt x="7987005" y="0"/>
                </a:cubicBezTo>
                <a:cubicBezTo>
                  <a:pt x="7971989" y="205973"/>
                  <a:pt x="7987807" y="258877"/>
                  <a:pt x="7987005" y="414064"/>
                </a:cubicBezTo>
                <a:cubicBezTo>
                  <a:pt x="7986203" y="569251"/>
                  <a:pt x="8009319" y="648939"/>
                  <a:pt x="7987005" y="862633"/>
                </a:cubicBezTo>
                <a:cubicBezTo>
                  <a:pt x="7856656" y="842679"/>
                  <a:pt x="7598797" y="871227"/>
                  <a:pt x="7481161" y="862633"/>
                </a:cubicBezTo>
                <a:cubicBezTo>
                  <a:pt x="7363525" y="854039"/>
                  <a:pt x="6965082" y="881454"/>
                  <a:pt x="6815578" y="862633"/>
                </a:cubicBezTo>
                <a:cubicBezTo>
                  <a:pt x="6666074" y="843812"/>
                  <a:pt x="6493961" y="862307"/>
                  <a:pt x="6309734" y="862633"/>
                </a:cubicBezTo>
                <a:cubicBezTo>
                  <a:pt x="6125507" y="862959"/>
                  <a:pt x="5993904" y="862998"/>
                  <a:pt x="5803890" y="862633"/>
                </a:cubicBezTo>
                <a:cubicBezTo>
                  <a:pt x="5613876" y="862268"/>
                  <a:pt x="5276971" y="837574"/>
                  <a:pt x="5138307" y="862633"/>
                </a:cubicBezTo>
                <a:cubicBezTo>
                  <a:pt x="4999643" y="887692"/>
                  <a:pt x="4639913" y="843136"/>
                  <a:pt x="4392853" y="862633"/>
                </a:cubicBezTo>
                <a:cubicBezTo>
                  <a:pt x="4145793" y="882130"/>
                  <a:pt x="3987896" y="840552"/>
                  <a:pt x="3807139" y="862633"/>
                </a:cubicBezTo>
                <a:cubicBezTo>
                  <a:pt x="3626382" y="884714"/>
                  <a:pt x="3441429" y="848273"/>
                  <a:pt x="3221425" y="862633"/>
                </a:cubicBezTo>
                <a:cubicBezTo>
                  <a:pt x="3001421" y="876993"/>
                  <a:pt x="2706843" y="857712"/>
                  <a:pt x="2555842" y="862633"/>
                </a:cubicBezTo>
                <a:cubicBezTo>
                  <a:pt x="2404841" y="867554"/>
                  <a:pt x="2146222" y="885260"/>
                  <a:pt x="1970128" y="862633"/>
                </a:cubicBezTo>
                <a:cubicBezTo>
                  <a:pt x="1794034" y="840006"/>
                  <a:pt x="1638505" y="871981"/>
                  <a:pt x="1544154" y="862633"/>
                </a:cubicBezTo>
                <a:cubicBezTo>
                  <a:pt x="1449803" y="853285"/>
                  <a:pt x="1084632" y="893049"/>
                  <a:pt x="718830" y="862633"/>
                </a:cubicBezTo>
                <a:cubicBezTo>
                  <a:pt x="353028" y="832217"/>
                  <a:pt x="184481" y="876778"/>
                  <a:pt x="0" y="862633"/>
                </a:cubicBezTo>
                <a:cubicBezTo>
                  <a:pt x="-13853" y="665656"/>
                  <a:pt x="21076" y="635248"/>
                  <a:pt x="0" y="439943"/>
                </a:cubicBezTo>
                <a:cubicBezTo>
                  <a:pt x="-21076" y="244638"/>
                  <a:pt x="15256" y="128673"/>
                  <a:pt x="0" y="0"/>
                </a:cubicBezTo>
                <a:close/>
              </a:path>
              <a:path w="7987005" h="862633" stroke="0" extrusionOk="0">
                <a:moveTo>
                  <a:pt x="0" y="0"/>
                </a:moveTo>
                <a:cubicBezTo>
                  <a:pt x="138470" y="7026"/>
                  <a:pt x="229748" y="10281"/>
                  <a:pt x="425974" y="0"/>
                </a:cubicBezTo>
                <a:cubicBezTo>
                  <a:pt x="622200" y="-10281"/>
                  <a:pt x="808309" y="-493"/>
                  <a:pt x="931817" y="0"/>
                </a:cubicBezTo>
                <a:cubicBezTo>
                  <a:pt x="1055325" y="493"/>
                  <a:pt x="1252729" y="9318"/>
                  <a:pt x="1357791" y="0"/>
                </a:cubicBezTo>
                <a:cubicBezTo>
                  <a:pt x="1462853" y="-9318"/>
                  <a:pt x="1770873" y="15661"/>
                  <a:pt x="2023375" y="0"/>
                </a:cubicBezTo>
                <a:cubicBezTo>
                  <a:pt x="2275877" y="-15661"/>
                  <a:pt x="2412932" y="-17724"/>
                  <a:pt x="2768828" y="0"/>
                </a:cubicBezTo>
                <a:cubicBezTo>
                  <a:pt x="3124724" y="17724"/>
                  <a:pt x="3171403" y="4105"/>
                  <a:pt x="3354542" y="0"/>
                </a:cubicBezTo>
                <a:cubicBezTo>
                  <a:pt x="3537681" y="-4105"/>
                  <a:pt x="3961064" y="31808"/>
                  <a:pt x="4179866" y="0"/>
                </a:cubicBezTo>
                <a:cubicBezTo>
                  <a:pt x="4398668" y="-31808"/>
                  <a:pt x="4534022" y="22354"/>
                  <a:pt x="4845450" y="0"/>
                </a:cubicBezTo>
                <a:cubicBezTo>
                  <a:pt x="5156878" y="-22354"/>
                  <a:pt x="5163983" y="-20568"/>
                  <a:pt x="5271423" y="0"/>
                </a:cubicBezTo>
                <a:cubicBezTo>
                  <a:pt x="5378863" y="20568"/>
                  <a:pt x="5771727" y="-14144"/>
                  <a:pt x="6016877" y="0"/>
                </a:cubicBezTo>
                <a:cubicBezTo>
                  <a:pt x="6262027" y="14144"/>
                  <a:pt x="6423751" y="-31460"/>
                  <a:pt x="6682461" y="0"/>
                </a:cubicBezTo>
                <a:cubicBezTo>
                  <a:pt x="6941171" y="31460"/>
                  <a:pt x="7714394" y="-36475"/>
                  <a:pt x="7987005" y="0"/>
                </a:cubicBezTo>
                <a:cubicBezTo>
                  <a:pt x="7971297" y="136092"/>
                  <a:pt x="7966544" y="245389"/>
                  <a:pt x="7987005" y="422690"/>
                </a:cubicBezTo>
                <a:cubicBezTo>
                  <a:pt x="8007467" y="599991"/>
                  <a:pt x="7973819" y="706218"/>
                  <a:pt x="7987005" y="862633"/>
                </a:cubicBezTo>
                <a:cubicBezTo>
                  <a:pt x="7805639" y="884812"/>
                  <a:pt x="7418241" y="898691"/>
                  <a:pt x="7161681" y="862633"/>
                </a:cubicBezTo>
                <a:cubicBezTo>
                  <a:pt x="6905121" y="826575"/>
                  <a:pt x="6513146" y="825975"/>
                  <a:pt x="6336357" y="862633"/>
                </a:cubicBezTo>
                <a:cubicBezTo>
                  <a:pt x="6159568" y="899291"/>
                  <a:pt x="5923178" y="880102"/>
                  <a:pt x="5590904" y="862633"/>
                </a:cubicBezTo>
                <a:cubicBezTo>
                  <a:pt x="5258630" y="845164"/>
                  <a:pt x="5206808" y="879709"/>
                  <a:pt x="5005190" y="862633"/>
                </a:cubicBezTo>
                <a:cubicBezTo>
                  <a:pt x="4803572" y="845557"/>
                  <a:pt x="4735694" y="849384"/>
                  <a:pt x="4499346" y="862633"/>
                </a:cubicBezTo>
                <a:cubicBezTo>
                  <a:pt x="4262998" y="875882"/>
                  <a:pt x="4153150" y="845049"/>
                  <a:pt x="3833762" y="862633"/>
                </a:cubicBezTo>
                <a:cubicBezTo>
                  <a:pt x="3514374" y="880217"/>
                  <a:pt x="3431802" y="851512"/>
                  <a:pt x="3327919" y="862633"/>
                </a:cubicBezTo>
                <a:cubicBezTo>
                  <a:pt x="3224036" y="873754"/>
                  <a:pt x="3107276" y="864607"/>
                  <a:pt x="2901945" y="862633"/>
                </a:cubicBezTo>
                <a:cubicBezTo>
                  <a:pt x="2696614" y="860659"/>
                  <a:pt x="2549101" y="869422"/>
                  <a:pt x="2316231" y="862633"/>
                </a:cubicBezTo>
                <a:cubicBezTo>
                  <a:pt x="2083361" y="855844"/>
                  <a:pt x="1974228" y="855220"/>
                  <a:pt x="1810388" y="862633"/>
                </a:cubicBezTo>
                <a:cubicBezTo>
                  <a:pt x="1646548" y="870046"/>
                  <a:pt x="1420784" y="836728"/>
                  <a:pt x="1144804" y="862633"/>
                </a:cubicBezTo>
                <a:cubicBezTo>
                  <a:pt x="868824" y="888538"/>
                  <a:pt x="748461" y="885327"/>
                  <a:pt x="638960" y="862633"/>
                </a:cubicBezTo>
                <a:cubicBezTo>
                  <a:pt x="529459" y="839939"/>
                  <a:pt x="193514" y="865700"/>
                  <a:pt x="0" y="862633"/>
                </a:cubicBezTo>
                <a:cubicBezTo>
                  <a:pt x="-835" y="666942"/>
                  <a:pt x="-17479" y="539650"/>
                  <a:pt x="0" y="457195"/>
                </a:cubicBezTo>
                <a:cubicBezTo>
                  <a:pt x="17479" y="374740"/>
                  <a:pt x="15105" y="18591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7952707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err="1">
                <a:solidFill>
                  <a:schemeClr val="tx1"/>
                </a:solidFill>
                <a:latin typeface="Claire Hand" panose="02000506040000020004" pitchFamily="2" charset="0"/>
              </a:rPr>
              <a:t>july</a:t>
            </a:r>
            <a:endParaRPr lang="fr-FR" sz="5400" b="1" dirty="0">
              <a:solidFill>
                <a:schemeClr val="tx1"/>
              </a:solidFill>
              <a:latin typeface="Claire Han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1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9836" y="220710"/>
            <a:ext cx="9746328" cy="4761797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45372" y="292453"/>
            <a:ext cx="9735420" cy="476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398894" y="680160"/>
            <a:ext cx="9028376" cy="39863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579950" y="1242190"/>
            <a:ext cx="666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latin typeface="Claire Hand" pitchFamily="2" charset="0"/>
              </a:rPr>
              <a:t>août</a:t>
            </a:r>
            <a:endParaRPr lang="fr-FR" sz="6000" b="1" dirty="0">
              <a:latin typeface="Claire Hand" pitchFamily="2" charset="0"/>
            </a:endParaRPr>
          </a:p>
          <a:p>
            <a:pPr algn="ctr"/>
            <a:r>
              <a:rPr lang="fr-FR" sz="4800" dirty="0">
                <a:latin typeface="Arial Rounded MT Bold" pitchFamily="34" charset="0"/>
              </a:rPr>
              <a:t>août</a:t>
            </a:r>
            <a:endParaRPr lang="fr-FR" sz="6000" dirty="0">
              <a:latin typeface="Arial Rounded MT Bold" pitchFamily="34" charset="0"/>
            </a:endParaRPr>
          </a:p>
          <a:p>
            <a:pPr algn="ctr"/>
            <a:r>
              <a:rPr lang="fr-FR" sz="4800" dirty="0">
                <a:latin typeface="Cursive standard" pitchFamily="2" charset="0"/>
              </a:rPr>
              <a:t>août</a:t>
            </a:r>
            <a:endParaRPr lang="fr-FR" sz="6000" dirty="0">
              <a:latin typeface="Cursive standard" pitchFamily="2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28" y="1994993"/>
            <a:ext cx="3482499" cy="28295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24EF30-82EE-CDD8-1040-D9F682DC0328}"/>
              </a:ext>
            </a:extLst>
          </p:cNvPr>
          <p:cNvSpPr/>
          <p:nvPr/>
        </p:nvSpPr>
        <p:spPr>
          <a:xfrm>
            <a:off x="79836" y="5151212"/>
            <a:ext cx="9746328" cy="14400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570408-A253-4802-F1D3-57837477F683}"/>
              </a:ext>
            </a:extLst>
          </p:cNvPr>
          <p:cNvSpPr/>
          <p:nvPr/>
        </p:nvSpPr>
        <p:spPr>
          <a:xfrm>
            <a:off x="919579" y="5441957"/>
            <a:ext cx="7987005" cy="862633"/>
          </a:xfrm>
          <a:custGeom>
            <a:avLst/>
            <a:gdLst>
              <a:gd name="connsiteX0" fmla="*/ 0 w 7987005"/>
              <a:gd name="connsiteY0" fmla="*/ 0 h 862633"/>
              <a:gd name="connsiteX1" fmla="*/ 505844 w 7987005"/>
              <a:gd name="connsiteY1" fmla="*/ 0 h 862633"/>
              <a:gd name="connsiteX2" fmla="*/ 1251297 w 7987005"/>
              <a:gd name="connsiteY2" fmla="*/ 0 h 862633"/>
              <a:gd name="connsiteX3" fmla="*/ 1996751 w 7987005"/>
              <a:gd name="connsiteY3" fmla="*/ 0 h 862633"/>
              <a:gd name="connsiteX4" fmla="*/ 2822075 w 7987005"/>
              <a:gd name="connsiteY4" fmla="*/ 0 h 862633"/>
              <a:gd name="connsiteX5" fmla="*/ 3487659 w 7987005"/>
              <a:gd name="connsiteY5" fmla="*/ 0 h 862633"/>
              <a:gd name="connsiteX6" fmla="*/ 4153243 w 7987005"/>
              <a:gd name="connsiteY6" fmla="*/ 0 h 862633"/>
              <a:gd name="connsiteX7" fmla="*/ 4659086 w 7987005"/>
              <a:gd name="connsiteY7" fmla="*/ 0 h 862633"/>
              <a:gd name="connsiteX8" fmla="*/ 5324670 w 7987005"/>
              <a:gd name="connsiteY8" fmla="*/ 0 h 862633"/>
              <a:gd name="connsiteX9" fmla="*/ 5750644 w 7987005"/>
              <a:gd name="connsiteY9" fmla="*/ 0 h 862633"/>
              <a:gd name="connsiteX10" fmla="*/ 6256487 w 7987005"/>
              <a:gd name="connsiteY10" fmla="*/ 0 h 862633"/>
              <a:gd name="connsiteX11" fmla="*/ 6762331 w 7987005"/>
              <a:gd name="connsiteY11" fmla="*/ 0 h 862633"/>
              <a:gd name="connsiteX12" fmla="*/ 7987005 w 7987005"/>
              <a:gd name="connsiteY12" fmla="*/ 0 h 862633"/>
              <a:gd name="connsiteX13" fmla="*/ 7987005 w 7987005"/>
              <a:gd name="connsiteY13" fmla="*/ 414064 h 862633"/>
              <a:gd name="connsiteX14" fmla="*/ 7987005 w 7987005"/>
              <a:gd name="connsiteY14" fmla="*/ 862633 h 862633"/>
              <a:gd name="connsiteX15" fmla="*/ 7481161 w 7987005"/>
              <a:gd name="connsiteY15" fmla="*/ 862633 h 862633"/>
              <a:gd name="connsiteX16" fmla="*/ 6815578 w 7987005"/>
              <a:gd name="connsiteY16" fmla="*/ 862633 h 862633"/>
              <a:gd name="connsiteX17" fmla="*/ 6309734 w 7987005"/>
              <a:gd name="connsiteY17" fmla="*/ 862633 h 862633"/>
              <a:gd name="connsiteX18" fmla="*/ 5803890 w 7987005"/>
              <a:gd name="connsiteY18" fmla="*/ 862633 h 862633"/>
              <a:gd name="connsiteX19" fmla="*/ 5138307 w 7987005"/>
              <a:gd name="connsiteY19" fmla="*/ 862633 h 862633"/>
              <a:gd name="connsiteX20" fmla="*/ 4392853 w 7987005"/>
              <a:gd name="connsiteY20" fmla="*/ 862633 h 862633"/>
              <a:gd name="connsiteX21" fmla="*/ 3807139 w 7987005"/>
              <a:gd name="connsiteY21" fmla="*/ 862633 h 862633"/>
              <a:gd name="connsiteX22" fmla="*/ 3221425 w 7987005"/>
              <a:gd name="connsiteY22" fmla="*/ 862633 h 862633"/>
              <a:gd name="connsiteX23" fmla="*/ 2555842 w 7987005"/>
              <a:gd name="connsiteY23" fmla="*/ 862633 h 862633"/>
              <a:gd name="connsiteX24" fmla="*/ 1970128 w 7987005"/>
              <a:gd name="connsiteY24" fmla="*/ 862633 h 862633"/>
              <a:gd name="connsiteX25" fmla="*/ 1544154 w 7987005"/>
              <a:gd name="connsiteY25" fmla="*/ 862633 h 862633"/>
              <a:gd name="connsiteX26" fmla="*/ 718830 w 7987005"/>
              <a:gd name="connsiteY26" fmla="*/ 862633 h 862633"/>
              <a:gd name="connsiteX27" fmla="*/ 0 w 7987005"/>
              <a:gd name="connsiteY27" fmla="*/ 862633 h 862633"/>
              <a:gd name="connsiteX28" fmla="*/ 0 w 7987005"/>
              <a:gd name="connsiteY28" fmla="*/ 439943 h 862633"/>
              <a:gd name="connsiteX29" fmla="*/ 0 w 7987005"/>
              <a:gd name="connsiteY29" fmla="*/ 0 h 86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987005" h="862633" fill="none" extrusionOk="0">
                <a:moveTo>
                  <a:pt x="0" y="0"/>
                </a:moveTo>
                <a:cubicBezTo>
                  <a:pt x="217157" y="18284"/>
                  <a:pt x="255201" y="4440"/>
                  <a:pt x="505844" y="0"/>
                </a:cubicBezTo>
                <a:cubicBezTo>
                  <a:pt x="756487" y="-4440"/>
                  <a:pt x="932200" y="-4273"/>
                  <a:pt x="1251297" y="0"/>
                </a:cubicBezTo>
                <a:cubicBezTo>
                  <a:pt x="1570394" y="4273"/>
                  <a:pt x="1761232" y="27398"/>
                  <a:pt x="1996751" y="0"/>
                </a:cubicBezTo>
                <a:cubicBezTo>
                  <a:pt x="2232270" y="-27398"/>
                  <a:pt x="2612065" y="-22201"/>
                  <a:pt x="2822075" y="0"/>
                </a:cubicBezTo>
                <a:cubicBezTo>
                  <a:pt x="3032085" y="22201"/>
                  <a:pt x="3281221" y="14871"/>
                  <a:pt x="3487659" y="0"/>
                </a:cubicBezTo>
                <a:cubicBezTo>
                  <a:pt x="3694097" y="-14871"/>
                  <a:pt x="3844354" y="25528"/>
                  <a:pt x="4153243" y="0"/>
                </a:cubicBezTo>
                <a:cubicBezTo>
                  <a:pt x="4462132" y="-25528"/>
                  <a:pt x="4427369" y="-24699"/>
                  <a:pt x="4659086" y="0"/>
                </a:cubicBezTo>
                <a:cubicBezTo>
                  <a:pt x="4890803" y="24699"/>
                  <a:pt x="5186031" y="-1213"/>
                  <a:pt x="5324670" y="0"/>
                </a:cubicBezTo>
                <a:cubicBezTo>
                  <a:pt x="5463309" y="1213"/>
                  <a:pt x="5655584" y="-18037"/>
                  <a:pt x="5750644" y="0"/>
                </a:cubicBezTo>
                <a:cubicBezTo>
                  <a:pt x="5845704" y="18037"/>
                  <a:pt x="6129827" y="-7483"/>
                  <a:pt x="6256487" y="0"/>
                </a:cubicBezTo>
                <a:cubicBezTo>
                  <a:pt x="6383147" y="7483"/>
                  <a:pt x="6634258" y="-9336"/>
                  <a:pt x="6762331" y="0"/>
                </a:cubicBezTo>
                <a:cubicBezTo>
                  <a:pt x="6890404" y="9336"/>
                  <a:pt x="7493037" y="14491"/>
                  <a:pt x="7987005" y="0"/>
                </a:cubicBezTo>
                <a:cubicBezTo>
                  <a:pt x="7971989" y="205973"/>
                  <a:pt x="7987807" y="258877"/>
                  <a:pt x="7987005" y="414064"/>
                </a:cubicBezTo>
                <a:cubicBezTo>
                  <a:pt x="7986203" y="569251"/>
                  <a:pt x="8009319" y="648939"/>
                  <a:pt x="7987005" y="862633"/>
                </a:cubicBezTo>
                <a:cubicBezTo>
                  <a:pt x="7856656" y="842679"/>
                  <a:pt x="7598797" y="871227"/>
                  <a:pt x="7481161" y="862633"/>
                </a:cubicBezTo>
                <a:cubicBezTo>
                  <a:pt x="7363525" y="854039"/>
                  <a:pt x="6965082" y="881454"/>
                  <a:pt x="6815578" y="862633"/>
                </a:cubicBezTo>
                <a:cubicBezTo>
                  <a:pt x="6666074" y="843812"/>
                  <a:pt x="6493961" y="862307"/>
                  <a:pt x="6309734" y="862633"/>
                </a:cubicBezTo>
                <a:cubicBezTo>
                  <a:pt x="6125507" y="862959"/>
                  <a:pt x="5993904" y="862998"/>
                  <a:pt x="5803890" y="862633"/>
                </a:cubicBezTo>
                <a:cubicBezTo>
                  <a:pt x="5613876" y="862268"/>
                  <a:pt x="5276971" y="837574"/>
                  <a:pt x="5138307" y="862633"/>
                </a:cubicBezTo>
                <a:cubicBezTo>
                  <a:pt x="4999643" y="887692"/>
                  <a:pt x="4639913" y="843136"/>
                  <a:pt x="4392853" y="862633"/>
                </a:cubicBezTo>
                <a:cubicBezTo>
                  <a:pt x="4145793" y="882130"/>
                  <a:pt x="3987896" y="840552"/>
                  <a:pt x="3807139" y="862633"/>
                </a:cubicBezTo>
                <a:cubicBezTo>
                  <a:pt x="3626382" y="884714"/>
                  <a:pt x="3441429" y="848273"/>
                  <a:pt x="3221425" y="862633"/>
                </a:cubicBezTo>
                <a:cubicBezTo>
                  <a:pt x="3001421" y="876993"/>
                  <a:pt x="2706843" y="857712"/>
                  <a:pt x="2555842" y="862633"/>
                </a:cubicBezTo>
                <a:cubicBezTo>
                  <a:pt x="2404841" y="867554"/>
                  <a:pt x="2146222" y="885260"/>
                  <a:pt x="1970128" y="862633"/>
                </a:cubicBezTo>
                <a:cubicBezTo>
                  <a:pt x="1794034" y="840006"/>
                  <a:pt x="1638505" y="871981"/>
                  <a:pt x="1544154" y="862633"/>
                </a:cubicBezTo>
                <a:cubicBezTo>
                  <a:pt x="1449803" y="853285"/>
                  <a:pt x="1084632" y="893049"/>
                  <a:pt x="718830" y="862633"/>
                </a:cubicBezTo>
                <a:cubicBezTo>
                  <a:pt x="353028" y="832217"/>
                  <a:pt x="184481" y="876778"/>
                  <a:pt x="0" y="862633"/>
                </a:cubicBezTo>
                <a:cubicBezTo>
                  <a:pt x="-13853" y="665656"/>
                  <a:pt x="21076" y="635248"/>
                  <a:pt x="0" y="439943"/>
                </a:cubicBezTo>
                <a:cubicBezTo>
                  <a:pt x="-21076" y="244638"/>
                  <a:pt x="15256" y="128673"/>
                  <a:pt x="0" y="0"/>
                </a:cubicBezTo>
                <a:close/>
              </a:path>
              <a:path w="7987005" h="862633" stroke="0" extrusionOk="0">
                <a:moveTo>
                  <a:pt x="0" y="0"/>
                </a:moveTo>
                <a:cubicBezTo>
                  <a:pt x="138470" y="7026"/>
                  <a:pt x="229748" y="10281"/>
                  <a:pt x="425974" y="0"/>
                </a:cubicBezTo>
                <a:cubicBezTo>
                  <a:pt x="622200" y="-10281"/>
                  <a:pt x="808309" y="-493"/>
                  <a:pt x="931817" y="0"/>
                </a:cubicBezTo>
                <a:cubicBezTo>
                  <a:pt x="1055325" y="493"/>
                  <a:pt x="1252729" y="9318"/>
                  <a:pt x="1357791" y="0"/>
                </a:cubicBezTo>
                <a:cubicBezTo>
                  <a:pt x="1462853" y="-9318"/>
                  <a:pt x="1770873" y="15661"/>
                  <a:pt x="2023375" y="0"/>
                </a:cubicBezTo>
                <a:cubicBezTo>
                  <a:pt x="2275877" y="-15661"/>
                  <a:pt x="2412932" y="-17724"/>
                  <a:pt x="2768828" y="0"/>
                </a:cubicBezTo>
                <a:cubicBezTo>
                  <a:pt x="3124724" y="17724"/>
                  <a:pt x="3171403" y="4105"/>
                  <a:pt x="3354542" y="0"/>
                </a:cubicBezTo>
                <a:cubicBezTo>
                  <a:pt x="3537681" y="-4105"/>
                  <a:pt x="3961064" y="31808"/>
                  <a:pt x="4179866" y="0"/>
                </a:cubicBezTo>
                <a:cubicBezTo>
                  <a:pt x="4398668" y="-31808"/>
                  <a:pt x="4534022" y="22354"/>
                  <a:pt x="4845450" y="0"/>
                </a:cubicBezTo>
                <a:cubicBezTo>
                  <a:pt x="5156878" y="-22354"/>
                  <a:pt x="5163983" y="-20568"/>
                  <a:pt x="5271423" y="0"/>
                </a:cubicBezTo>
                <a:cubicBezTo>
                  <a:pt x="5378863" y="20568"/>
                  <a:pt x="5771727" y="-14144"/>
                  <a:pt x="6016877" y="0"/>
                </a:cubicBezTo>
                <a:cubicBezTo>
                  <a:pt x="6262027" y="14144"/>
                  <a:pt x="6423751" y="-31460"/>
                  <a:pt x="6682461" y="0"/>
                </a:cubicBezTo>
                <a:cubicBezTo>
                  <a:pt x="6941171" y="31460"/>
                  <a:pt x="7714394" y="-36475"/>
                  <a:pt x="7987005" y="0"/>
                </a:cubicBezTo>
                <a:cubicBezTo>
                  <a:pt x="7971297" y="136092"/>
                  <a:pt x="7966544" y="245389"/>
                  <a:pt x="7987005" y="422690"/>
                </a:cubicBezTo>
                <a:cubicBezTo>
                  <a:pt x="8007467" y="599991"/>
                  <a:pt x="7973819" y="706218"/>
                  <a:pt x="7987005" y="862633"/>
                </a:cubicBezTo>
                <a:cubicBezTo>
                  <a:pt x="7805639" y="884812"/>
                  <a:pt x="7418241" y="898691"/>
                  <a:pt x="7161681" y="862633"/>
                </a:cubicBezTo>
                <a:cubicBezTo>
                  <a:pt x="6905121" y="826575"/>
                  <a:pt x="6513146" y="825975"/>
                  <a:pt x="6336357" y="862633"/>
                </a:cubicBezTo>
                <a:cubicBezTo>
                  <a:pt x="6159568" y="899291"/>
                  <a:pt x="5923178" y="880102"/>
                  <a:pt x="5590904" y="862633"/>
                </a:cubicBezTo>
                <a:cubicBezTo>
                  <a:pt x="5258630" y="845164"/>
                  <a:pt x="5206808" y="879709"/>
                  <a:pt x="5005190" y="862633"/>
                </a:cubicBezTo>
                <a:cubicBezTo>
                  <a:pt x="4803572" y="845557"/>
                  <a:pt x="4735694" y="849384"/>
                  <a:pt x="4499346" y="862633"/>
                </a:cubicBezTo>
                <a:cubicBezTo>
                  <a:pt x="4262998" y="875882"/>
                  <a:pt x="4153150" y="845049"/>
                  <a:pt x="3833762" y="862633"/>
                </a:cubicBezTo>
                <a:cubicBezTo>
                  <a:pt x="3514374" y="880217"/>
                  <a:pt x="3431802" y="851512"/>
                  <a:pt x="3327919" y="862633"/>
                </a:cubicBezTo>
                <a:cubicBezTo>
                  <a:pt x="3224036" y="873754"/>
                  <a:pt x="3107276" y="864607"/>
                  <a:pt x="2901945" y="862633"/>
                </a:cubicBezTo>
                <a:cubicBezTo>
                  <a:pt x="2696614" y="860659"/>
                  <a:pt x="2549101" y="869422"/>
                  <a:pt x="2316231" y="862633"/>
                </a:cubicBezTo>
                <a:cubicBezTo>
                  <a:pt x="2083361" y="855844"/>
                  <a:pt x="1974228" y="855220"/>
                  <a:pt x="1810388" y="862633"/>
                </a:cubicBezTo>
                <a:cubicBezTo>
                  <a:pt x="1646548" y="870046"/>
                  <a:pt x="1420784" y="836728"/>
                  <a:pt x="1144804" y="862633"/>
                </a:cubicBezTo>
                <a:cubicBezTo>
                  <a:pt x="868824" y="888538"/>
                  <a:pt x="748461" y="885327"/>
                  <a:pt x="638960" y="862633"/>
                </a:cubicBezTo>
                <a:cubicBezTo>
                  <a:pt x="529459" y="839939"/>
                  <a:pt x="193514" y="865700"/>
                  <a:pt x="0" y="862633"/>
                </a:cubicBezTo>
                <a:cubicBezTo>
                  <a:pt x="-835" y="666942"/>
                  <a:pt x="-17479" y="539650"/>
                  <a:pt x="0" y="457195"/>
                </a:cubicBezTo>
                <a:cubicBezTo>
                  <a:pt x="17479" y="374740"/>
                  <a:pt x="15105" y="18591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7952707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err="1">
                <a:solidFill>
                  <a:schemeClr val="tx1"/>
                </a:solidFill>
                <a:latin typeface="Claire Hand" panose="02000506040000020004" pitchFamily="2" charset="0"/>
              </a:rPr>
              <a:t>august</a:t>
            </a:r>
            <a:endParaRPr lang="fr-FR" sz="5400" b="1" dirty="0">
              <a:solidFill>
                <a:schemeClr val="tx1"/>
              </a:solidFill>
              <a:latin typeface="Claire Han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156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5" y="116586"/>
            <a:ext cx="9720000" cy="64800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ZoneTexte 12"/>
          <p:cNvSpPr txBox="1"/>
          <p:nvPr/>
        </p:nvSpPr>
        <p:spPr>
          <a:xfrm>
            <a:off x="722023" y="831756"/>
            <a:ext cx="842929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ire Hand" panose="02000506040000020004" pitchFamily="2" charset="0"/>
              </a:rPr>
              <a:t>Printemps</a:t>
            </a:r>
          </a:p>
          <a:p>
            <a:pPr algn="ctr"/>
            <a:r>
              <a:rPr lang="fr-FR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printemps</a:t>
            </a:r>
          </a:p>
          <a:p>
            <a:pPr algn="ctr"/>
            <a:r>
              <a:rPr lang="fr-FR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printemps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184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5" y="116586"/>
            <a:ext cx="9720000" cy="64800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ZoneTexte 12"/>
          <p:cNvSpPr txBox="1"/>
          <p:nvPr/>
        </p:nvSpPr>
        <p:spPr>
          <a:xfrm>
            <a:off x="722023" y="831756"/>
            <a:ext cx="842929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ire Hand" panose="02000506040000020004" pitchFamily="2" charset="0"/>
              </a:rPr>
              <a:t>SPRING</a:t>
            </a:r>
          </a:p>
          <a:p>
            <a:pPr algn="ctr"/>
            <a:r>
              <a:rPr lang="fr-FR" sz="8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spring</a:t>
            </a:r>
            <a:endParaRPr lang="fr-FR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fr-FR" sz="9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spring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95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5" y="95566"/>
            <a:ext cx="9720000" cy="64800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730096" y="811798"/>
            <a:ext cx="842929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ire Hand" panose="02000506040000020004" pitchFamily="2" charset="0"/>
              </a:rPr>
              <a:t>été</a:t>
            </a:r>
          </a:p>
          <a:p>
            <a:pPr algn="ctr"/>
            <a:r>
              <a:rPr lang="fr-FR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été</a:t>
            </a:r>
          </a:p>
          <a:p>
            <a:pPr algn="ctr"/>
            <a:r>
              <a:rPr lang="fr-FR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été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505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5" y="95566"/>
            <a:ext cx="9720000" cy="64800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730096" y="811798"/>
            <a:ext cx="842929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ire Hand" panose="02000506040000020004" pitchFamily="2" charset="0"/>
              </a:rPr>
              <a:t>SUMMER</a:t>
            </a:r>
          </a:p>
          <a:p>
            <a:pPr algn="ctr"/>
            <a:r>
              <a:rPr lang="fr-FR" sz="8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summer</a:t>
            </a:r>
            <a:endParaRPr lang="fr-FR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fr-FR" sz="9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summer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263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3" y="190062"/>
            <a:ext cx="9720000" cy="64800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750454" y="906294"/>
            <a:ext cx="842929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ire Hand" panose="02000506040000020004" pitchFamily="2" charset="0"/>
              </a:rPr>
              <a:t>automne</a:t>
            </a:r>
          </a:p>
          <a:p>
            <a:pPr algn="ctr"/>
            <a:r>
              <a:rPr lang="fr-FR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automne</a:t>
            </a:r>
          </a:p>
          <a:p>
            <a:pPr algn="ctr"/>
            <a:r>
              <a:rPr lang="fr-FR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automne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3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3" y="190062"/>
            <a:ext cx="9720000" cy="64800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750454" y="906294"/>
            <a:ext cx="842929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ire Hand" panose="02000506040000020004" pitchFamily="2" charset="0"/>
              </a:rPr>
              <a:t>autumn</a:t>
            </a:r>
            <a:endParaRPr lang="fr-FR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aire Hand" panose="02000506040000020004" pitchFamily="2" charset="0"/>
            </a:endParaRPr>
          </a:p>
          <a:p>
            <a:pPr algn="ctr"/>
            <a:r>
              <a:rPr lang="fr-FR" sz="8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autumn</a:t>
            </a:r>
            <a:endParaRPr lang="fr-FR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fr-FR" sz="9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autumn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95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" y="91216"/>
            <a:ext cx="9720000" cy="64800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726991" y="807448"/>
            <a:ext cx="842929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ire Hand" panose="02000506040000020004" pitchFamily="2" charset="0"/>
              </a:rPr>
              <a:t>hiver</a:t>
            </a:r>
          </a:p>
          <a:p>
            <a:pPr algn="ctr"/>
            <a:r>
              <a:rPr lang="fr-FR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hiver</a:t>
            </a:r>
          </a:p>
          <a:p>
            <a:pPr algn="ctr"/>
            <a:r>
              <a:rPr lang="fr-FR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hiver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31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9836" y="220710"/>
            <a:ext cx="9746328" cy="4761797"/>
          </a:xfrm>
          <a:prstGeom prst="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45372" y="292453"/>
            <a:ext cx="9735420" cy="476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398894" y="680160"/>
            <a:ext cx="9028376" cy="39863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579950" y="1242190"/>
            <a:ext cx="666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latin typeface="Claire Hand" pitchFamily="2" charset="0"/>
              </a:rPr>
              <a:t>octobre</a:t>
            </a:r>
            <a:endParaRPr lang="fr-FR" sz="6000" b="1" dirty="0">
              <a:latin typeface="Claire Hand" pitchFamily="2" charset="0"/>
            </a:endParaRPr>
          </a:p>
          <a:p>
            <a:pPr algn="ctr"/>
            <a:r>
              <a:rPr lang="fr-FR" sz="4800" dirty="0">
                <a:latin typeface="Arial Rounded MT Bold" pitchFamily="34" charset="0"/>
              </a:rPr>
              <a:t>octobre</a:t>
            </a:r>
            <a:endParaRPr lang="fr-FR" sz="6000" dirty="0">
              <a:latin typeface="Arial Rounded MT Bold" pitchFamily="34" charset="0"/>
            </a:endParaRPr>
          </a:p>
          <a:p>
            <a:pPr algn="ctr"/>
            <a:r>
              <a:rPr lang="fr-FR" sz="4800" dirty="0">
                <a:latin typeface="Cursive standard" pitchFamily="2" charset="0"/>
              </a:rPr>
              <a:t>octobre</a:t>
            </a:r>
            <a:endParaRPr lang="fr-FR" sz="6000" dirty="0">
              <a:latin typeface="Cursive standard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535" y="2711669"/>
            <a:ext cx="2644734" cy="20266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80AFD5-A229-1FCB-6C0F-B69E6B64FB28}"/>
              </a:ext>
            </a:extLst>
          </p:cNvPr>
          <p:cNvSpPr/>
          <p:nvPr/>
        </p:nvSpPr>
        <p:spPr>
          <a:xfrm>
            <a:off x="79836" y="5197290"/>
            <a:ext cx="9746328" cy="1440000"/>
          </a:xfrm>
          <a:prstGeom prst="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AC9C41-F90B-9BAF-23BC-B3FA8D58A8D2}"/>
              </a:ext>
            </a:extLst>
          </p:cNvPr>
          <p:cNvSpPr/>
          <p:nvPr/>
        </p:nvSpPr>
        <p:spPr>
          <a:xfrm>
            <a:off x="959497" y="5485973"/>
            <a:ext cx="7987005" cy="862633"/>
          </a:xfrm>
          <a:custGeom>
            <a:avLst/>
            <a:gdLst>
              <a:gd name="connsiteX0" fmla="*/ 0 w 7987005"/>
              <a:gd name="connsiteY0" fmla="*/ 0 h 862633"/>
              <a:gd name="connsiteX1" fmla="*/ 505844 w 7987005"/>
              <a:gd name="connsiteY1" fmla="*/ 0 h 862633"/>
              <a:gd name="connsiteX2" fmla="*/ 1251297 w 7987005"/>
              <a:gd name="connsiteY2" fmla="*/ 0 h 862633"/>
              <a:gd name="connsiteX3" fmla="*/ 1996751 w 7987005"/>
              <a:gd name="connsiteY3" fmla="*/ 0 h 862633"/>
              <a:gd name="connsiteX4" fmla="*/ 2822075 w 7987005"/>
              <a:gd name="connsiteY4" fmla="*/ 0 h 862633"/>
              <a:gd name="connsiteX5" fmla="*/ 3487659 w 7987005"/>
              <a:gd name="connsiteY5" fmla="*/ 0 h 862633"/>
              <a:gd name="connsiteX6" fmla="*/ 4153243 w 7987005"/>
              <a:gd name="connsiteY6" fmla="*/ 0 h 862633"/>
              <a:gd name="connsiteX7" fmla="*/ 4659086 w 7987005"/>
              <a:gd name="connsiteY7" fmla="*/ 0 h 862633"/>
              <a:gd name="connsiteX8" fmla="*/ 5324670 w 7987005"/>
              <a:gd name="connsiteY8" fmla="*/ 0 h 862633"/>
              <a:gd name="connsiteX9" fmla="*/ 5750644 w 7987005"/>
              <a:gd name="connsiteY9" fmla="*/ 0 h 862633"/>
              <a:gd name="connsiteX10" fmla="*/ 6256487 w 7987005"/>
              <a:gd name="connsiteY10" fmla="*/ 0 h 862633"/>
              <a:gd name="connsiteX11" fmla="*/ 6762331 w 7987005"/>
              <a:gd name="connsiteY11" fmla="*/ 0 h 862633"/>
              <a:gd name="connsiteX12" fmla="*/ 7987005 w 7987005"/>
              <a:gd name="connsiteY12" fmla="*/ 0 h 862633"/>
              <a:gd name="connsiteX13" fmla="*/ 7987005 w 7987005"/>
              <a:gd name="connsiteY13" fmla="*/ 414064 h 862633"/>
              <a:gd name="connsiteX14" fmla="*/ 7987005 w 7987005"/>
              <a:gd name="connsiteY14" fmla="*/ 862633 h 862633"/>
              <a:gd name="connsiteX15" fmla="*/ 7481161 w 7987005"/>
              <a:gd name="connsiteY15" fmla="*/ 862633 h 862633"/>
              <a:gd name="connsiteX16" fmla="*/ 6815578 w 7987005"/>
              <a:gd name="connsiteY16" fmla="*/ 862633 h 862633"/>
              <a:gd name="connsiteX17" fmla="*/ 6309734 w 7987005"/>
              <a:gd name="connsiteY17" fmla="*/ 862633 h 862633"/>
              <a:gd name="connsiteX18" fmla="*/ 5803890 w 7987005"/>
              <a:gd name="connsiteY18" fmla="*/ 862633 h 862633"/>
              <a:gd name="connsiteX19" fmla="*/ 5138307 w 7987005"/>
              <a:gd name="connsiteY19" fmla="*/ 862633 h 862633"/>
              <a:gd name="connsiteX20" fmla="*/ 4392853 w 7987005"/>
              <a:gd name="connsiteY20" fmla="*/ 862633 h 862633"/>
              <a:gd name="connsiteX21" fmla="*/ 3807139 w 7987005"/>
              <a:gd name="connsiteY21" fmla="*/ 862633 h 862633"/>
              <a:gd name="connsiteX22" fmla="*/ 3221425 w 7987005"/>
              <a:gd name="connsiteY22" fmla="*/ 862633 h 862633"/>
              <a:gd name="connsiteX23" fmla="*/ 2555842 w 7987005"/>
              <a:gd name="connsiteY23" fmla="*/ 862633 h 862633"/>
              <a:gd name="connsiteX24" fmla="*/ 1970128 w 7987005"/>
              <a:gd name="connsiteY24" fmla="*/ 862633 h 862633"/>
              <a:gd name="connsiteX25" fmla="*/ 1544154 w 7987005"/>
              <a:gd name="connsiteY25" fmla="*/ 862633 h 862633"/>
              <a:gd name="connsiteX26" fmla="*/ 718830 w 7987005"/>
              <a:gd name="connsiteY26" fmla="*/ 862633 h 862633"/>
              <a:gd name="connsiteX27" fmla="*/ 0 w 7987005"/>
              <a:gd name="connsiteY27" fmla="*/ 862633 h 862633"/>
              <a:gd name="connsiteX28" fmla="*/ 0 w 7987005"/>
              <a:gd name="connsiteY28" fmla="*/ 439943 h 862633"/>
              <a:gd name="connsiteX29" fmla="*/ 0 w 7987005"/>
              <a:gd name="connsiteY29" fmla="*/ 0 h 86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987005" h="862633" fill="none" extrusionOk="0">
                <a:moveTo>
                  <a:pt x="0" y="0"/>
                </a:moveTo>
                <a:cubicBezTo>
                  <a:pt x="217157" y="18284"/>
                  <a:pt x="255201" y="4440"/>
                  <a:pt x="505844" y="0"/>
                </a:cubicBezTo>
                <a:cubicBezTo>
                  <a:pt x="756487" y="-4440"/>
                  <a:pt x="932200" y="-4273"/>
                  <a:pt x="1251297" y="0"/>
                </a:cubicBezTo>
                <a:cubicBezTo>
                  <a:pt x="1570394" y="4273"/>
                  <a:pt x="1761232" y="27398"/>
                  <a:pt x="1996751" y="0"/>
                </a:cubicBezTo>
                <a:cubicBezTo>
                  <a:pt x="2232270" y="-27398"/>
                  <a:pt x="2612065" y="-22201"/>
                  <a:pt x="2822075" y="0"/>
                </a:cubicBezTo>
                <a:cubicBezTo>
                  <a:pt x="3032085" y="22201"/>
                  <a:pt x="3281221" y="14871"/>
                  <a:pt x="3487659" y="0"/>
                </a:cubicBezTo>
                <a:cubicBezTo>
                  <a:pt x="3694097" y="-14871"/>
                  <a:pt x="3844354" y="25528"/>
                  <a:pt x="4153243" y="0"/>
                </a:cubicBezTo>
                <a:cubicBezTo>
                  <a:pt x="4462132" y="-25528"/>
                  <a:pt x="4427369" y="-24699"/>
                  <a:pt x="4659086" y="0"/>
                </a:cubicBezTo>
                <a:cubicBezTo>
                  <a:pt x="4890803" y="24699"/>
                  <a:pt x="5186031" y="-1213"/>
                  <a:pt x="5324670" y="0"/>
                </a:cubicBezTo>
                <a:cubicBezTo>
                  <a:pt x="5463309" y="1213"/>
                  <a:pt x="5655584" y="-18037"/>
                  <a:pt x="5750644" y="0"/>
                </a:cubicBezTo>
                <a:cubicBezTo>
                  <a:pt x="5845704" y="18037"/>
                  <a:pt x="6129827" y="-7483"/>
                  <a:pt x="6256487" y="0"/>
                </a:cubicBezTo>
                <a:cubicBezTo>
                  <a:pt x="6383147" y="7483"/>
                  <a:pt x="6634258" y="-9336"/>
                  <a:pt x="6762331" y="0"/>
                </a:cubicBezTo>
                <a:cubicBezTo>
                  <a:pt x="6890404" y="9336"/>
                  <a:pt x="7493037" y="14491"/>
                  <a:pt x="7987005" y="0"/>
                </a:cubicBezTo>
                <a:cubicBezTo>
                  <a:pt x="7971989" y="205973"/>
                  <a:pt x="7987807" y="258877"/>
                  <a:pt x="7987005" y="414064"/>
                </a:cubicBezTo>
                <a:cubicBezTo>
                  <a:pt x="7986203" y="569251"/>
                  <a:pt x="8009319" y="648939"/>
                  <a:pt x="7987005" y="862633"/>
                </a:cubicBezTo>
                <a:cubicBezTo>
                  <a:pt x="7856656" y="842679"/>
                  <a:pt x="7598797" y="871227"/>
                  <a:pt x="7481161" y="862633"/>
                </a:cubicBezTo>
                <a:cubicBezTo>
                  <a:pt x="7363525" y="854039"/>
                  <a:pt x="6965082" y="881454"/>
                  <a:pt x="6815578" y="862633"/>
                </a:cubicBezTo>
                <a:cubicBezTo>
                  <a:pt x="6666074" y="843812"/>
                  <a:pt x="6493961" y="862307"/>
                  <a:pt x="6309734" y="862633"/>
                </a:cubicBezTo>
                <a:cubicBezTo>
                  <a:pt x="6125507" y="862959"/>
                  <a:pt x="5993904" y="862998"/>
                  <a:pt x="5803890" y="862633"/>
                </a:cubicBezTo>
                <a:cubicBezTo>
                  <a:pt x="5613876" y="862268"/>
                  <a:pt x="5276971" y="837574"/>
                  <a:pt x="5138307" y="862633"/>
                </a:cubicBezTo>
                <a:cubicBezTo>
                  <a:pt x="4999643" y="887692"/>
                  <a:pt x="4639913" y="843136"/>
                  <a:pt x="4392853" y="862633"/>
                </a:cubicBezTo>
                <a:cubicBezTo>
                  <a:pt x="4145793" y="882130"/>
                  <a:pt x="3987896" y="840552"/>
                  <a:pt x="3807139" y="862633"/>
                </a:cubicBezTo>
                <a:cubicBezTo>
                  <a:pt x="3626382" y="884714"/>
                  <a:pt x="3441429" y="848273"/>
                  <a:pt x="3221425" y="862633"/>
                </a:cubicBezTo>
                <a:cubicBezTo>
                  <a:pt x="3001421" y="876993"/>
                  <a:pt x="2706843" y="857712"/>
                  <a:pt x="2555842" y="862633"/>
                </a:cubicBezTo>
                <a:cubicBezTo>
                  <a:pt x="2404841" y="867554"/>
                  <a:pt x="2146222" y="885260"/>
                  <a:pt x="1970128" y="862633"/>
                </a:cubicBezTo>
                <a:cubicBezTo>
                  <a:pt x="1794034" y="840006"/>
                  <a:pt x="1638505" y="871981"/>
                  <a:pt x="1544154" y="862633"/>
                </a:cubicBezTo>
                <a:cubicBezTo>
                  <a:pt x="1449803" y="853285"/>
                  <a:pt x="1084632" y="893049"/>
                  <a:pt x="718830" y="862633"/>
                </a:cubicBezTo>
                <a:cubicBezTo>
                  <a:pt x="353028" y="832217"/>
                  <a:pt x="184481" y="876778"/>
                  <a:pt x="0" y="862633"/>
                </a:cubicBezTo>
                <a:cubicBezTo>
                  <a:pt x="-13853" y="665656"/>
                  <a:pt x="21076" y="635248"/>
                  <a:pt x="0" y="439943"/>
                </a:cubicBezTo>
                <a:cubicBezTo>
                  <a:pt x="-21076" y="244638"/>
                  <a:pt x="15256" y="128673"/>
                  <a:pt x="0" y="0"/>
                </a:cubicBezTo>
                <a:close/>
              </a:path>
              <a:path w="7987005" h="862633" stroke="0" extrusionOk="0">
                <a:moveTo>
                  <a:pt x="0" y="0"/>
                </a:moveTo>
                <a:cubicBezTo>
                  <a:pt x="138470" y="7026"/>
                  <a:pt x="229748" y="10281"/>
                  <a:pt x="425974" y="0"/>
                </a:cubicBezTo>
                <a:cubicBezTo>
                  <a:pt x="622200" y="-10281"/>
                  <a:pt x="808309" y="-493"/>
                  <a:pt x="931817" y="0"/>
                </a:cubicBezTo>
                <a:cubicBezTo>
                  <a:pt x="1055325" y="493"/>
                  <a:pt x="1252729" y="9318"/>
                  <a:pt x="1357791" y="0"/>
                </a:cubicBezTo>
                <a:cubicBezTo>
                  <a:pt x="1462853" y="-9318"/>
                  <a:pt x="1770873" y="15661"/>
                  <a:pt x="2023375" y="0"/>
                </a:cubicBezTo>
                <a:cubicBezTo>
                  <a:pt x="2275877" y="-15661"/>
                  <a:pt x="2412932" y="-17724"/>
                  <a:pt x="2768828" y="0"/>
                </a:cubicBezTo>
                <a:cubicBezTo>
                  <a:pt x="3124724" y="17724"/>
                  <a:pt x="3171403" y="4105"/>
                  <a:pt x="3354542" y="0"/>
                </a:cubicBezTo>
                <a:cubicBezTo>
                  <a:pt x="3537681" y="-4105"/>
                  <a:pt x="3961064" y="31808"/>
                  <a:pt x="4179866" y="0"/>
                </a:cubicBezTo>
                <a:cubicBezTo>
                  <a:pt x="4398668" y="-31808"/>
                  <a:pt x="4534022" y="22354"/>
                  <a:pt x="4845450" y="0"/>
                </a:cubicBezTo>
                <a:cubicBezTo>
                  <a:pt x="5156878" y="-22354"/>
                  <a:pt x="5163983" y="-20568"/>
                  <a:pt x="5271423" y="0"/>
                </a:cubicBezTo>
                <a:cubicBezTo>
                  <a:pt x="5378863" y="20568"/>
                  <a:pt x="5771727" y="-14144"/>
                  <a:pt x="6016877" y="0"/>
                </a:cubicBezTo>
                <a:cubicBezTo>
                  <a:pt x="6262027" y="14144"/>
                  <a:pt x="6423751" y="-31460"/>
                  <a:pt x="6682461" y="0"/>
                </a:cubicBezTo>
                <a:cubicBezTo>
                  <a:pt x="6941171" y="31460"/>
                  <a:pt x="7714394" y="-36475"/>
                  <a:pt x="7987005" y="0"/>
                </a:cubicBezTo>
                <a:cubicBezTo>
                  <a:pt x="7971297" y="136092"/>
                  <a:pt x="7966544" y="245389"/>
                  <a:pt x="7987005" y="422690"/>
                </a:cubicBezTo>
                <a:cubicBezTo>
                  <a:pt x="8007467" y="599991"/>
                  <a:pt x="7973819" y="706218"/>
                  <a:pt x="7987005" y="862633"/>
                </a:cubicBezTo>
                <a:cubicBezTo>
                  <a:pt x="7805639" y="884812"/>
                  <a:pt x="7418241" y="898691"/>
                  <a:pt x="7161681" y="862633"/>
                </a:cubicBezTo>
                <a:cubicBezTo>
                  <a:pt x="6905121" y="826575"/>
                  <a:pt x="6513146" y="825975"/>
                  <a:pt x="6336357" y="862633"/>
                </a:cubicBezTo>
                <a:cubicBezTo>
                  <a:pt x="6159568" y="899291"/>
                  <a:pt x="5923178" y="880102"/>
                  <a:pt x="5590904" y="862633"/>
                </a:cubicBezTo>
                <a:cubicBezTo>
                  <a:pt x="5258630" y="845164"/>
                  <a:pt x="5206808" y="879709"/>
                  <a:pt x="5005190" y="862633"/>
                </a:cubicBezTo>
                <a:cubicBezTo>
                  <a:pt x="4803572" y="845557"/>
                  <a:pt x="4735694" y="849384"/>
                  <a:pt x="4499346" y="862633"/>
                </a:cubicBezTo>
                <a:cubicBezTo>
                  <a:pt x="4262998" y="875882"/>
                  <a:pt x="4153150" y="845049"/>
                  <a:pt x="3833762" y="862633"/>
                </a:cubicBezTo>
                <a:cubicBezTo>
                  <a:pt x="3514374" y="880217"/>
                  <a:pt x="3431802" y="851512"/>
                  <a:pt x="3327919" y="862633"/>
                </a:cubicBezTo>
                <a:cubicBezTo>
                  <a:pt x="3224036" y="873754"/>
                  <a:pt x="3107276" y="864607"/>
                  <a:pt x="2901945" y="862633"/>
                </a:cubicBezTo>
                <a:cubicBezTo>
                  <a:pt x="2696614" y="860659"/>
                  <a:pt x="2549101" y="869422"/>
                  <a:pt x="2316231" y="862633"/>
                </a:cubicBezTo>
                <a:cubicBezTo>
                  <a:pt x="2083361" y="855844"/>
                  <a:pt x="1974228" y="855220"/>
                  <a:pt x="1810388" y="862633"/>
                </a:cubicBezTo>
                <a:cubicBezTo>
                  <a:pt x="1646548" y="870046"/>
                  <a:pt x="1420784" y="836728"/>
                  <a:pt x="1144804" y="862633"/>
                </a:cubicBezTo>
                <a:cubicBezTo>
                  <a:pt x="868824" y="888538"/>
                  <a:pt x="748461" y="885327"/>
                  <a:pt x="638960" y="862633"/>
                </a:cubicBezTo>
                <a:cubicBezTo>
                  <a:pt x="529459" y="839939"/>
                  <a:pt x="193514" y="865700"/>
                  <a:pt x="0" y="862633"/>
                </a:cubicBezTo>
                <a:cubicBezTo>
                  <a:pt x="-835" y="666942"/>
                  <a:pt x="-17479" y="539650"/>
                  <a:pt x="0" y="457195"/>
                </a:cubicBezTo>
                <a:cubicBezTo>
                  <a:pt x="17479" y="374740"/>
                  <a:pt x="15105" y="18591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7952707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err="1">
                <a:solidFill>
                  <a:schemeClr val="tx1"/>
                </a:solidFill>
                <a:latin typeface="Claire Hand" panose="02000506040000020004" pitchFamily="2" charset="0"/>
              </a:rPr>
              <a:t>october</a:t>
            </a:r>
            <a:endParaRPr lang="fr-FR" sz="5400" b="1" dirty="0">
              <a:solidFill>
                <a:schemeClr val="tx1"/>
              </a:solidFill>
              <a:latin typeface="Claire Han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180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" y="91216"/>
            <a:ext cx="9720000" cy="64800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726991" y="807448"/>
            <a:ext cx="842929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ire Hand" panose="02000506040000020004" pitchFamily="2" charset="0"/>
              </a:rPr>
              <a:t>WINTER</a:t>
            </a:r>
          </a:p>
          <a:p>
            <a:pPr algn="ctr"/>
            <a:r>
              <a:rPr lang="fr-FR" sz="8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winter</a:t>
            </a:r>
            <a:endParaRPr lang="fr-FR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fr-FR" sz="9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winter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57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9836" y="220710"/>
            <a:ext cx="9746328" cy="4761797"/>
          </a:xfrm>
          <a:prstGeom prst="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45372" y="292453"/>
            <a:ext cx="9735420" cy="476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398894" y="680160"/>
            <a:ext cx="9028376" cy="39863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579950" y="1242190"/>
            <a:ext cx="666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latin typeface="Claire Hand" pitchFamily="2" charset="0"/>
              </a:rPr>
              <a:t>novembre</a:t>
            </a:r>
            <a:endParaRPr lang="fr-FR" sz="6000" b="1" dirty="0">
              <a:latin typeface="Claire Hand" pitchFamily="2" charset="0"/>
            </a:endParaRPr>
          </a:p>
          <a:p>
            <a:pPr algn="ctr"/>
            <a:r>
              <a:rPr lang="fr-FR" sz="4800" dirty="0">
                <a:latin typeface="Arial Rounded MT Bold" pitchFamily="34" charset="0"/>
              </a:rPr>
              <a:t>novembre</a:t>
            </a:r>
            <a:endParaRPr lang="fr-FR" sz="6000" dirty="0">
              <a:latin typeface="Arial Rounded MT Bold" pitchFamily="34" charset="0"/>
            </a:endParaRPr>
          </a:p>
          <a:p>
            <a:pPr algn="ctr"/>
            <a:r>
              <a:rPr lang="fr-FR" sz="4800" dirty="0">
                <a:latin typeface="Cursive standard" pitchFamily="2" charset="0"/>
              </a:rPr>
              <a:t>novembre</a:t>
            </a:r>
            <a:endParaRPr lang="fr-FR" sz="6000" dirty="0">
              <a:latin typeface="Cursive standard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5088" y="2375338"/>
            <a:ext cx="2576645" cy="246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65E8CE-3F17-97E1-8480-10A8627EF654}"/>
              </a:ext>
            </a:extLst>
          </p:cNvPr>
          <p:cNvSpPr/>
          <p:nvPr/>
        </p:nvSpPr>
        <p:spPr>
          <a:xfrm>
            <a:off x="79836" y="5197290"/>
            <a:ext cx="9746328" cy="1440000"/>
          </a:xfrm>
          <a:prstGeom prst="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E81520-4C82-23F5-E3F8-8B7304A4DCDF}"/>
              </a:ext>
            </a:extLst>
          </p:cNvPr>
          <p:cNvSpPr/>
          <p:nvPr/>
        </p:nvSpPr>
        <p:spPr>
          <a:xfrm>
            <a:off x="959497" y="5485973"/>
            <a:ext cx="7987005" cy="862633"/>
          </a:xfrm>
          <a:custGeom>
            <a:avLst/>
            <a:gdLst>
              <a:gd name="connsiteX0" fmla="*/ 0 w 7987005"/>
              <a:gd name="connsiteY0" fmla="*/ 0 h 862633"/>
              <a:gd name="connsiteX1" fmla="*/ 505844 w 7987005"/>
              <a:gd name="connsiteY1" fmla="*/ 0 h 862633"/>
              <a:gd name="connsiteX2" fmla="*/ 1251297 w 7987005"/>
              <a:gd name="connsiteY2" fmla="*/ 0 h 862633"/>
              <a:gd name="connsiteX3" fmla="*/ 1996751 w 7987005"/>
              <a:gd name="connsiteY3" fmla="*/ 0 h 862633"/>
              <a:gd name="connsiteX4" fmla="*/ 2822075 w 7987005"/>
              <a:gd name="connsiteY4" fmla="*/ 0 h 862633"/>
              <a:gd name="connsiteX5" fmla="*/ 3487659 w 7987005"/>
              <a:gd name="connsiteY5" fmla="*/ 0 h 862633"/>
              <a:gd name="connsiteX6" fmla="*/ 4153243 w 7987005"/>
              <a:gd name="connsiteY6" fmla="*/ 0 h 862633"/>
              <a:gd name="connsiteX7" fmla="*/ 4659086 w 7987005"/>
              <a:gd name="connsiteY7" fmla="*/ 0 h 862633"/>
              <a:gd name="connsiteX8" fmla="*/ 5324670 w 7987005"/>
              <a:gd name="connsiteY8" fmla="*/ 0 h 862633"/>
              <a:gd name="connsiteX9" fmla="*/ 5750644 w 7987005"/>
              <a:gd name="connsiteY9" fmla="*/ 0 h 862633"/>
              <a:gd name="connsiteX10" fmla="*/ 6256487 w 7987005"/>
              <a:gd name="connsiteY10" fmla="*/ 0 h 862633"/>
              <a:gd name="connsiteX11" fmla="*/ 6762331 w 7987005"/>
              <a:gd name="connsiteY11" fmla="*/ 0 h 862633"/>
              <a:gd name="connsiteX12" fmla="*/ 7987005 w 7987005"/>
              <a:gd name="connsiteY12" fmla="*/ 0 h 862633"/>
              <a:gd name="connsiteX13" fmla="*/ 7987005 w 7987005"/>
              <a:gd name="connsiteY13" fmla="*/ 414064 h 862633"/>
              <a:gd name="connsiteX14" fmla="*/ 7987005 w 7987005"/>
              <a:gd name="connsiteY14" fmla="*/ 862633 h 862633"/>
              <a:gd name="connsiteX15" fmla="*/ 7481161 w 7987005"/>
              <a:gd name="connsiteY15" fmla="*/ 862633 h 862633"/>
              <a:gd name="connsiteX16" fmla="*/ 6815578 w 7987005"/>
              <a:gd name="connsiteY16" fmla="*/ 862633 h 862633"/>
              <a:gd name="connsiteX17" fmla="*/ 6309734 w 7987005"/>
              <a:gd name="connsiteY17" fmla="*/ 862633 h 862633"/>
              <a:gd name="connsiteX18" fmla="*/ 5803890 w 7987005"/>
              <a:gd name="connsiteY18" fmla="*/ 862633 h 862633"/>
              <a:gd name="connsiteX19" fmla="*/ 5138307 w 7987005"/>
              <a:gd name="connsiteY19" fmla="*/ 862633 h 862633"/>
              <a:gd name="connsiteX20" fmla="*/ 4392853 w 7987005"/>
              <a:gd name="connsiteY20" fmla="*/ 862633 h 862633"/>
              <a:gd name="connsiteX21" fmla="*/ 3807139 w 7987005"/>
              <a:gd name="connsiteY21" fmla="*/ 862633 h 862633"/>
              <a:gd name="connsiteX22" fmla="*/ 3221425 w 7987005"/>
              <a:gd name="connsiteY22" fmla="*/ 862633 h 862633"/>
              <a:gd name="connsiteX23" fmla="*/ 2555842 w 7987005"/>
              <a:gd name="connsiteY23" fmla="*/ 862633 h 862633"/>
              <a:gd name="connsiteX24" fmla="*/ 1970128 w 7987005"/>
              <a:gd name="connsiteY24" fmla="*/ 862633 h 862633"/>
              <a:gd name="connsiteX25" fmla="*/ 1544154 w 7987005"/>
              <a:gd name="connsiteY25" fmla="*/ 862633 h 862633"/>
              <a:gd name="connsiteX26" fmla="*/ 718830 w 7987005"/>
              <a:gd name="connsiteY26" fmla="*/ 862633 h 862633"/>
              <a:gd name="connsiteX27" fmla="*/ 0 w 7987005"/>
              <a:gd name="connsiteY27" fmla="*/ 862633 h 862633"/>
              <a:gd name="connsiteX28" fmla="*/ 0 w 7987005"/>
              <a:gd name="connsiteY28" fmla="*/ 439943 h 862633"/>
              <a:gd name="connsiteX29" fmla="*/ 0 w 7987005"/>
              <a:gd name="connsiteY29" fmla="*/ 0 h 86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987005" h="862633" fill="none" extrusionOk="0">
                <a:moveTo>
                  <a:pt x="0" y="0"/>
                </a:moveTo>
                <a:cubicBezTo>
                  <a:pt x="217157" y="18284"/>
                  <a:pt x="255201" y="4440"/>
                  <a:pt x="505844" y="0"/>
                </a:cubicBezTo>
                <a:cubicBezTo>
                  <a:pt x="756487" y="-4440"/>
                  <a:pt x="932200" y="-4273"/>
                  <a:pt x="1251297" y="0"/>
                </a:cubicBezTo>
                <a:cubicBezTo>
                  <a:pt x="1570394" y="4273"/>
                  <a:pt x="1761232" y="27398"/>
                  <a:pt x="1996751" y="0"/>
                </a:cubicBezTo>
                <a:cubicBezTo>
                  <a:pt x="2232270" y="-27398"/>
                  <a:pt x="2612065" y="-22201"/>
                  <a:pt x="2822075" y="0"/>
                </a:cubicBezTo>
                <a:cubicBezTo>
                  <a:pt x="3032085" y="22201"/>
                  <a:pt x="3281221" y="14871"/>
                  <a:pt x="3487659" y="0"/>
                </a:cubicBezTo>
                <a:cubicBezTo>
                  <a:pt x="3694097" y="-14871"/>
                  <a:pt x="3844354" y="25528"/>
                  <a:pt x="4153243" y="0"/>
                </a:cubicBezTo>
                <a:cubicBezTo>
                  <a:pt x="4462132" y="-25528"/>
                  <a:pt x="4427369" y="-24699"/>
                  <a:pt x="4659086" y="0"/>
                </a:cubicBezTo>
                <a:cubicBezTo>
                  <a:pt x="4890803" y="24699"/>
                  <a:pt x="5186031" y="-1213"/>
                  <a:pt x="5324670" y="0"/>
                </a:cubicBezTo>
                <a:cubicBezTo>
                  <a:pt x="5463309" y="1213"/>
                  <a:pt x="5655584" y="-18037"/>
                  <a:pt x="5750644" y="0"/>
                </a:cubicBezTo>
                <a:cubicBezTo>
                  <a:pt x="5845704" y="18037"/>
                  <a:pt x="6129827" y="-7483"/>
                  <a:pt x="6256487" y="0"/>
                </a:cubicBezTo>
                <a:cubicBezTo>
                  <a:pt x="6383147" y="7483"/>
                  <a:pt x="6634258" y="-9336"/>
                  <a:pt x="6762331" y="0"/>
                </a:cubicBezTo>
                <a:cubicBezTo>
                  <a:pt x="6890404" y="9336"/>
                  <a:pt x="7493037" y="14491"/>
                  <a:pt x="7987005" y="0"/>
                </a:cubicBezTo>
                <a:cubicBezTo>
                  <a:pt x="7971989" y="205973"/>
                  <a:pt x="7987807" y="258877"/>
                  <a:pt x="7987005" y="414064"/>
                </a:cubicBezTo>
                <a:cubicBezTo>
                  <a:pt x="7986203" y="569251"/>
                  <a:pt x="8009319" y="648939"/>
                  <a:pt x="7987005" y="862633"/>
                </a:cubicBezTo>
                <a:cubicBezTo>
                  <a:pt x="7856656" y="842679"/>
                  <a:pt x="7598797" y="871227"/>
                  <a:pt x="7481161" y="862633"/>
                </a:cubicBezTo>
                <a:cubicBezTo>
                  <a:pt x="7363525" y="854039"/>
                  <a:pt x="6965082" y="881454"/>
                  <a:pt x="6815578" y="862633"/>
                </a:cubicBezTo>
                <a:cubicBezTo>
                  <a:pt x="6666074" y="843812"/>
                  <a:pt x="6493961" y="862307"/>
                  <a:pt x="6309734" y="862633"/>
                </a:cubicBezTo>
                <a:cubicBezTo>
                  <a:pt x="6125507" y="862959"/>
                  <a:pt x="5993904" y="862998"/>
                  <a:pt x="5803890" y="862633"/>
                </a:cubicBezTo>
                <a:cubicBezTo>
                  <a:pt x="5613876" y="862268"/>
                  <a:pt x="5276971" y="837574"/>
                  <a:pt x="5138307" y="862633"/>
                </a:cubicBezTo>
                <a:cubicBezTo>
                  <a:pt x="4999643" y="887692"/>
                  <a:pt x="4639913" y="843136"/>
                  <a:pt x="4392853" y="862633"/>
                </a:cubicBezTo>
                <a:cubicBezTo>
                  <a:pt x="4145793" y="882130"/>
                  <a:pt x="3987896" y="840552"/>
                  <a:pt x="3807139" y="862633"/>
                </a:cubicBezTo>
                <a:cubicBezTo>
                  <a:pt x="3626382" y="884714"/>
                  <a:pt x="3441429" y="848273"/>
                  <a:pt x="3221425" y="862633"/>
                </a:cubicBezTo>
                <a:cubicBezTo>
                  <a:pt x="3001421" y="876993"/>
                  <a:pt x="2706843" y="857712"/>
                  <a:pt x="2555842" y="862633"/>
                </a:cubicBezTo>
                <a:cubicBezTo>
                  <a:pt x="2404841" y="867554"/>
                  <a:pt x="2146222" y="885260"/>
                  <a:pt x="1970128" y="862633"/>
                </a:cubicBezTo>
                <a:cubicBezTo>
                  <a:pt x="1794034" y="840006"/>
                  <a:pt x="1638505" y="871981"/>
                  <a:pt x="1544154" y="862633"/>
                </a:cubicBezTo>
                <a:cubicBezTo>
                  <a:pt x="1449803" y="853285"/>
                  <a:pt x="1084632" y="893049"/>
                  <a:pt x="718830" y="862633"/>
                </a:cubicBezTo>
                <a:cubicBezTo>
                  <a:pt x="353028" y="832217"/>
                  <a:pt x="184481" y="876778"/>
                  <a:pt x="0" y="862633"/>
                </a:cubicBezTo>
                <a:cubicBezTo>
                  <a:pt x="-13853" y="665656"/>
                  <a:pt x="21076" y="635248"/>
                  <a:pt x="0" y="439943"/>
                </a:cubicBezTo>
                <a:cubicBezTo>
                  <a:pt x="-21076" y="244638"/>
                  <a:pt x="15256" y="128673"/>
                  <a:pt x="0" y="0"/>
                </a:cubicBezTo>
                <a:close/>
              </a:path>
              <a:path w="7987005" h="862633" stroke="0" extrusionOk="0">
                <a:moveTo>
                  <a:pt x="0" y="0"/>
                </a:moveTo>
                <a:cubicBezTo>
                  <a:pt x="138470" y="7026"/>
                  <a:pt x="229748" y="10281"/>
                  <a:pt x="425974" y="0"/>
                </a:cubicBezTo>
                <a:cubicBezTo>
                  <a:pt x="622200" y="-10281"/>
                  <a:pt x="808309" y="-493"/>
                  <a:pt x="931817" y="0"/>
                </a:cubicBezTo>
                <a:cubicBezTo>
                  <a:pt x="1055325" y="493"/>
                  <a:pt x="1252729" y="9318"/>
                  <a:pt x="1357791" y="0"/>
                </a:cubicBezTo>
                <a:cubicBezTo>
                  <a:pt x="1462853" y="-9318"/>
                  <a:pt x="1770873" y="15661"/>
                  <a:pt x="2023375" y="0"/>
                </a:cubicBezTo>
                <a:cubicBezTo>
                  <a:pt x="2275877" y="-15661"/>
                  <a:pt x="2412932" y="-17724"/>
                  <a:pt x="2768828" y="0"/>
                </a:cubicBezTo>
                <a:cubicBezTo>
                  <a:pt x="3124724" y="17724"/>
                  <a:pt x="3171403" y="4105"/>
                  <a:pt x="3354542" y="0"/>
                </a:cubicBezTo>
                <a:cubicBezTo>
                  <a:pt x="3537681" y="-4105"/>
                  <a:pt x="3961064" y="31808"/>
                  <a:pt x="4179866" y="0"/>
                </a:cubicBezTo>
                <a:cubicBezTo>
                  <a:pt x="4398668" y="-31808"/>
                  <a:pt x="4534022" y="22354"/>
                  <a:pt x="4845450" y="0"/>
                </a:cubicBezTo>
                <a:cubicBezTo>
                  <a:pt x="5156878" y="-22354"/>
                  <a:pt x="5163983" y="-20568"/>
                  <a:pt x="5271423" y="0"/>
                </a:cubicBezTo>
                <a:cubicBezTo>
                  <a:pt x="5378863" y="20568"/>
                  <a:pt x="5771727" y="-14144"/>
                  <a:pt x="6016877" y="0"/>
                </a:cubicBezTo>
                <a:cubicBezTo>
                  <a:pt x="6262027" y="14144"/>
                  <a:pt x="6423751" y="-31460"/>
                  <a:pt x="6682461" y="0"/>
                </a:cubicBezTo>
                <a:cubicBezTo>
                  <a:pt x="6941171" y="31460"/>
                  <a:pt x="7714394" y="-36475"/>
                  <a:pt x="7987005" y="0"/>
                </a:cubicBezTo>
                <a:cubicBezTo>
                  <a:pt x="7971297" y="136092"/>
                  <a:pt x="7966544" y="245389"/>
                  <a:pt x="7987005" y="422690"/>
                </a:cubicBezTo>
                <a:cubicBezTo>
                  <a:pt x="8007467" y="599991"/>
                  <a:pt x="7973819" y="706218"/>
                  <a:pt x="7987005" y="862633"/>
                </a:cubicBezTo>
                <a:cubicBezTo>
                  <a:pt x="7805639" y="884812"/>
                  <a:pt x="7418241" y="898691"/>
                  <a:pt x="7161681" y="862633"/>
                </a:cubicBezTo>
                <a:cubicBezTo>
                  <a:pt x="6905121" y="826575"/>
                  <a:pt x="6513146" y="825975"/>
                  <a:pt x="6336357" y="862633"/>
                </a:cubicBezTo>
                <a:cubicBezTo>
                  <a:pt x="6159568" y="899291"/>
                  <a:pt x="5923178" y="880102"/>
                  <a:pt x="5590904" y="862633"/>
                </a:cubicBezTo>
                <a:cubicBezTo>
                  <a:pt x="5258630" y="845164"/>
                  <a:pt x="5206808" y="879709"/>
                  <a:pt x="5005190" y="862633"/>
                </a:cubicBezTo>
                <a:cubicBezTo>
                  <a:pt x="4803572" y="845557"/>
                  <a:pt x="4735694" y="849384"/>
                  <a:pt x="4499346" y="862633"/>
                </a:cubicBezTo>
                <a:cubicBezTo>
                  <a:pt x="4262998" y="875882"/>
                  <a:pt x="4153150" y="845049"/>
                  <a:pt x="3833762" y="862633"/>
                </a:cubicBezTo>
                <a:cubicBezTo>
                  <a:pt x="3514374" y="880217"/>
                  <a:pt x="3431802" y="851512"/>
                  <a:pt x="3327919" y="862633"/>
                </a:cubicBezTo>
                <a:cubicBezTo>
                  <a:pt x="3224036" y="873754"/>
                  <a:pt x="3107276" y="864607"/>
                  <a:pt x="2901945" y="862633"/>
                </a:cubicBezTo>
                <a:cubicBezTo>
                  <a:pt x="2696614" y="860659"/>
                  <a:pt x="2549101" y="869422"/>
                  <a:pt x="2316231" y="862633"/>
                </a:cubicBezTo>
                <a:cubicBezTo>
                  <a:pt x="2083361" y="855844"/>
                  <a:pt x="1974228" y="855220"/>
                  <a:pt x="1810388" y="862633"/>
                </a:cubicBezTo>
                <a:cubicBezTo>
                  <a:pt x="1646548" y="870046"/>
                  <a:pt x="1420784" y="836728"/>
                  <a:pt x="1144804" y="862633"/>
                </a:cubicBezTo>
                <a:cubicBezTo>
                  <a:pt x="868824" y="888538"/>
                  <a:pt x="748461" y="885327"/>
                  <a:pt x="638960" y="862633"/>
                </a:cubicBezTo>
                <a:cubicBezTo>
                  <a:pt x="529459" y="839939"/>
                  <a:pt x="193514" y="865700"/>
                  <a:pt x="0" y="862633"/>
                </a:cubicBezTo>
                <a:cubicBezTo>
                  <a:pt x="-835" y="666942"/>
                  <a:pt x="-17479" y="539650"/>
                  <a:pt x="0" y="457195"/>
                </a:cubicBezTo>
                <a:cubicBezTo>
                  <a:pt x="17479" y="374740"/>
                  <a:pt x="15105" y="18591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7952707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err="1">
                <a:solidFill>
                  <a:schemeClr val="tx1"/>
                </a:solidFill>
                <a:latin typeface="Claire Hand" panose="02000506040000020004" pitchFamily="2" charset="0"/>
              </a:rPr>
              <a:t>november</a:t>
            </a:r>
            <a:endParaRPr lang="fr-FR" sz="5400" b="1" dirty="0">
              <a:solidFill>
                <a:schemeClr val="tx1"/>
              </a:solidFill>
              <a:latin typeface="Claire Han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157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9836" y="220710"/>
            <a:ext cx="9746328" cy="4761797"/>
          </a:xfrm>
          <a:prstGeom prst="rect">
            <a:avLst/>
          </a:prstGeom>
          <a:gradFill flip="none" rotWithShape="1">
            <a:gsLst>
              <a:gs pos="86000">
                <a:srgbClr val="6699FF"/>
              </a:gs>
              <a:gs pos="64000">
                <a:srgbClr val="FF3300"/>
              </a:gs>
            </a:gsLst>
            <a:lin ang="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45372" y="292453"/>
            <a:ext cx="9735420" cy="476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398894" y="680160"/>
            <a:ext cx="9028376" cy="39863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579950" y="1242190"/>
            <a:ext cx="666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latin typeface="Claire Hand" pitchFamily="2" charset="0"/>
              </a:rPr>
              <a:t>décembre</a:t>
            </a:r>
            <a:endParaRPr lang="fr-FR" sz="6000" b="1" dirty="0">
              <a:latin typeface="Claire Hand" pitchFamily="2" charset="0"/>
            </a:endParaRPr>
          </a:p>
          <a:p>
            <a:pPr algn="ctr"/>
            <a:r>
              <a:rPr lang="fr-FR" sz="4800" dirty="0">
                <a:latin typeface="Arial Rounded MT Bold" pitchFamily="34" charset="0"/>
              </a:rPr>
              <a:t>décembre</a:t>
            </a:r>
            <a:endParaRPr lang="fr-FR" sz="6000" dirty="0">
              <a:latin typeface="Arial Rounded MT Bold" pitchFamily="34" charset="0"/>
            </a:endParaRPr>
          </a:p>
          <a:p>
            <a:pPr algn="ctr"/>
            <a:r>
              <a:rPr lang="fr-FR" sz="4800" dirty="0">
                <a:latin typeface="Cursive standard" pitchFamily="2" charset="0"/>
              </a:rPr>
              <a:t>décembre</a:t>
            </a:r>
            <a:endParaRPr lang="fr-FR" sz="6000" dirty="0">
              <a:latin typeface="Cursive standard" pitchFamily="2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95">
            <a:off x="6718464" y="2769314"/>
            <a:ext cx="2820137" cy="1961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EBF415-58A5-F67F-D378-E53BEFFC6A41}"/>
              </a:ext>
            </a:extLst>
          </p:cNvPr>
          <p:cNvSpPr/>
          <p:nvPr/>
        </p:nvSpPr>
        <p:spPr>
          <a:xfrm>
            <a:off x="79836" y="5230072"/>
            <a:ext cx="9746328" cy="1440000"/>
          </a:xfrm>
          <a:prstGeom prst="rect">
            <a:avLst/>
          </a:prstGeom>
          <a:gradFill flip="none" rotWithShape="1">
            <a:gsLst>
              <a:gs pos="86000">
                <a:srgbClr val="6699FF"/>
              </a:gs>
              <a:gs pos="64000">
                <a:srgbClr val="FF3300"/>
              </a:gs>
            </a:gsLst>
            <a:lin ang="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A5020B-58CF-F583-3644-E29CD34BC68E}"/>
              </a:ext>
            </a:extLst>
          </p:cNvPr>
          <p:cNvSpPr/>
          <p:nvPr/>
        </p:nvSpPr>
        <p:spPr>
          <a:xfrm>
            <a:off x="919579" y="5518755"/>
            <a:ext cx="7987005" cy="862633"/>
          </a:xfrm>
          <a:custGeom>
            <a:avLst/>
            <a:gdLst>
              <a:gd name="connsiteX0" fmla="*/ 0 w 7987005"/>
              <a:gd name="connsiteY0" fmla="*/ 0 h 862633"/>
              <a:gd name="connsiteX1" fmla="*/ 505844 w 7987005"/>
              <a:gd name="connsiteY1" fmla="*/ 0 h 862633"/>
              <a:gd name="connsiteX2" fmla="*/ 1251297 w 7987005"/>
              <a:gd name="connsiteY2" fmla="*/ 0 h 862633"/>
              <a:gd name="connsiteX3" fmla="*/ 1996751 w 7987005"/>
              <a:gd name="connsiteY3" fmla="*/ 0 h 862633"/>
              <a:gd name="connsiteX4" fmla="*/ 2822075 w 7987005"/>
              <a:gd name="connsiteY4" fmla="*/ 0 h 862633"/>
              <a:gd name="connsiteX5" fmla="*/ 3487659 w 7987005"/>
              <a:gd name="connsiteY5" fmla="*/ 0 h 862633"/>
              <a:gd name="connsiteX6" fmla="*/ 4153243 w 7987005"/>
              <a:gd name="connsiteY6" fmla="*/ 0 h 862633"/>
              <a:gd name="connsiteX7" fmla="*/ 4659086 w 7987005"/>
              <a:gd name="connsiteY7" fmla="*/ 0 h 862633"/>
              <a:gd name="connsiteX8" fmla="*/ 5324670 w 7987005"/>
              <a:gd name="connsiteY8" fmla="*/ 0 h 862633"/>
              <a:gd name="connsiteX9" fmla="*/ 5750644 w 7987005"/>
              <a:gd name="connsiteY9" fmla="*/ 0 h 862633"/>
              <a:gd name="connsiteX10" fmla="*/ 6256487 w 7987005"/>
              <a:gd name="connsiteY10" fmla="*/ 0 h 862633"/>
              <a:gd name="connsiteX11" fmla="*/ 6762331 w 7987005"/>
              <a:gd name="connsiteY11" fmla="*/ 0 h 862633"/>
              <a:gd name="connsiteX12" fmla="*/ 7987005 w 7987005"/>
              <a:gd name="connsiteY12" fmla="*/ 0 h 862633"/>
              <a:gd name="connsiteX13" fmla="*/ 7987005 w 7987005"/>
              <a:gd name="connsiteY13" fmla="*/ 414064 h 862633"/>
              <a:gd name="connsiteX14" fmla="*/ 7987005 w 7987005"/>
              <a:gd name="connsiteY14" fmla="*/ 862633 h 862633"/>
              <a:gd name="connsiteX15" fmla="*/ 7481161 w 7987005"/>
              <a:gd name="connsiteY15" fmla="*/ 862633 h 862633"/>
              <a:gd name="connsiteX16" fmla="*/ 6815578 w 7987005"/>
              <a:gd name="connsiteY16" fmla="*/ 862633 h 862633"/>
              <a:gd name="connsiteX17" fmla="*/ 6309734 w 7987005"/>
              <a:gd name="connsiteY17" fmla="*/ 862633 h 862633"/>
              <a:gd name="connsiteX18" fmla="*/ 5803890 w 7987005"/>
              <a:gd name="connsiteY18" fmla="*/ 862633 h 862633"/>
              <a:gd name="connsiteX19" fmla="*/ 5138307 w 7987005"/>
              <a:gd name="connsiteY19" fmla="*/ 862633 h 862633"/>
              <a:gd name="connsiteX20" fmla="*/ 4392853 w 7987005"/>
              <a:gd name="connsiteY20" fmla="*/ 862633 h 862633"/>
              <a:gd name="connsiteX21" fmla="*/ 3807139 w 7987005"/>
              <a:gd name="connsiteY21" fmla="*/ 862633 h 862633"/>
              <a:gd name="connsiteX22" fmla="*/ 3221425 w 7987005"/>
              <a:gd name="connsiteY22" fmla="*/ 862633 h 862633"/>
              <a:gd name="connsiteX23" fmla="*/ 2555842 w 7987005"/>
              <a:gd name="connsiteY23" fmla="*/ 862633 h 862633"/>
              <a:gd name="connsiteX24" fmla="*/ 1970128 w 7987005"/>
              <a:gd name="connsiteY24" fmla="*/ 862633 h 862633"/>
              <a:gd name="connsiteX25" fmla="*/ 1544154 w 7987005"/>
              <a:gd name="connsiteY25" fmla="*/ 862633 h 862633"/>
              <a:gd name="connsiteX26" fmla="*/ 718830 w 7987005"/>
              <a:gd name="connsiteY26" fmla="*/ 862633 h 862633"/>
              <a:gd name="connsiteX27" fmla="*/ 0 w 7987005"/>
              <a:gd name="connsiteY27" fmla="*/ 862633 h 862633"/>
              <a:gd name="connsiteX28" fmla="*/ 0 w 7987005"/>
              <a:gd name="connsiteY28" fmla="*/ 439943 h 862633"/>
              <a:gd name="connsiteX29" fmla="*/ 0 w 7987005"/>
              <a:gd name="connsiteY29" fmla="*/ 0 h 86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987005" h="862633" fill="none" extrusionOk="0">
                <a:moveTo>
                  <a:pt x="0" y="0"/>
                </a:moveTo>
                <a:cubicBezTo>
                  <a:pt x="217157" y="18284"/>
                  <a:pt x="255201" y="4440"/>
                  <a:pt x="505844" y="0"/>
                </a:cubicBezTo>
                <a:cubicBezTo>
                  <a:pt x="756487" y="-4440"/>
                  <a:pt x="932200" y="-4273"/>
                  <a:pt x="1251297" y="0"/>
                </a:cubicBezTo>
                <a:cubicBezTo>
                  <a:pt x="1570394" y="4273"/>
                  <a:pt x="1761232" y="27398"/>
                  <a:pt x="1996751" y="0"/>
                </a:cubicBezTo>
                <a:cubicBezTo>
                  <a:pt x="2232270" y="-27398"/>
                  <a:pt x="2612065" y="-22201"/>
                  <a:pt x="2822075" y="0"/>
                </a:cubicBezTo>
                <a:cubicBezTo>
                  <a:pt x="3032085" y="22201"/>
                  <a:pt x="3281221" y="14871"/>
                  <a:pt x="3487659" y="0"/>
                </a:cubicBezTo>
                <a:cubicBezTo>
                  <a:pt x="3694097" y="-14871"/>
                  <a:pt x="3844354" y="25528"/>
                  <a:pt x="4153243" y="0"/>
                </a:cubicBezTo>
                <a:cubicBezTo>
                  <a:pt x="4462132" y="-25528"/>
                  <a:pt x="4427369" y="-24699"/>
                  <a:pt x="4659086" y="0"/>
                </a:cubicBezTo>
                <a:cubicBezTo>
                  <a:pt x="4890803" y="24699"/>
                  <a:pt x="5186031" y="-1213"/>
                  <a:pt x="5324670" y="0"/>
                </a:cubicBezTo>
                <a:cubicBezTo>
                  <a:pt x="5463309" y="1213"/>
                  <a:pt x="5655584" y="-18037"/>
                  <a:pt x="5750644" y="0"/>
                </a:cubicBezTo>
                <a:cubicBezTo>
                  <a:pt x="5845704" y="18037"/>
                  <a:pt x="6129827" y="-7483"/>
                  <a:pt x="6256487" y="0"/>
                </a:cubicBezTo>
                <a:cubicBezTo>
                  <a:pt x="6383147" y="7483"/>
                  <a:pt x="6634258" y="-9336"/>
                  <a:pt x="6762331" y="0"/>
                </a:cubicBezTo>
                <a:cubicBezTo>
                  <a:pt x="6890404" y="9336"/>
                  <a:pt x="7493037" y="14491"/>
                  <a:pt x="7987005" y="0"/>
                </a:cubicBezTo>
                <a:cubicBezTo>
                  <a:pt x="7971989" y="205973"/>
                  <a:pt x="7987807" y="258877"/>
                  <a:pt x="7987005" y="414064"/>
                </a:cubicBezTo>
                <a:cubicBezTo>
                  <a:pt x="7986203" y="569251"/>
                  <a:pt x="8009319" y="648939"/>
                  <a:pt x="7987005" y="862633"/>
                </a:cubicBezTo>
                <a:cubicBezTo>
                  <a:pt x="7856656" y="842679"/>
                  <a:pt x="7598797" y="871227"/>
                  <a:pt x="7481161" y="862633"/>
                </a:cubicBezTo>
                <a:cubicBezTo>
                  <a:pt x="7363525" y="854039"/>
                  <a:pt x="6965082" y="881454"/>
                  <a:pt x="6815578" y="862633"/>
                </a:cubicBezTo>
                <a:cubicBezTo>
                  <a:pt x="6666074" y="843812"/>
                  <a:pt x="6493961" y="862307"/>
                  <a:pt x="6309734" y="862633"/>
                </a:cubicBezTo>
                <a:cubicBezTo>
                  <a:pt x="6125507" y="862959"/>
                  <a:pt x="5993904" y="862998"/>
                  <a:pt x="5803890" y="862633"/>
                </a:cubicBezTo>
                <a:cubicBezTo>
                  <a:pt x="5613876" y="862268"/>
                  <a:pt x="5276971" y="837574"/>
                  <a:pt x="5138307" y="862633"/>
                </a:cubicBezTo>
                <a:cubicBezTo>
                  <a:pt x="4999643" y="887692"/>
                  <a:pt x="4639913" y="843136"/>
                  <a:pt x="4392853" y="862633"/>
                </a:cubicBezTo>
                <a:cubicBezTo>
                  <a:pt x="4145793" y="882130"/>
                  <a:pt x="3987896" y="840552"/>
                  <a:pt x="3807139" y="862633"/>
                </a:cubicBezTo>
                <a:cubicBezTo>
                  <a:pt x="3626382" y="884714"/>
                  <a:pt x="3441429" y="848273"/>
                  <a:pt x="3221425" y="862633"/>
                </a:cubicBezTo>
                <a:cubicBezTo>
                  <a:pt x="3001421" y="876993"/>
                  <a:pt x="2706843" y="857712"/>
                  <a:pt x="2555842" y="862633"/>
                </a:cubicBezTo>
                <a:cubicBezTo>
                  <a:pt x="2404841" y="867554"/>
                  <a:pt x="2146222" y="885260"/>
                  <a:pt x="1970128" y="862633"/>
                </a:cubicBezTo>
                <a:cubicBezTo>
                  <a:pt x="1794034" y="840006"/>
                  <a:pt x="1638505" y="871981"/>
                  <a:pt x="1544154" y="862633"/>
                </a:cubicBezTo>
                <a:cubicBezTo>
                  <a:pt x="1449803" y="853285"/>
                  <a:pt x="1084632" y="893049"/>
                  <a:pt x="718830" y="862633"/>
                </a:cubicBezTo>
                <a:cubicBezTo>
                  <a:pt x="353028" y="832217"/>
                  <a:pt x="184481" y="876778"/>
                  <a:pt x="0" y="862633"/>
                </a:cubicBezTo>
                <a:cubicBezTo>
                  <a:pt x="-13853" y="665656"/>
                  <a:pt x="21076" y="635248"/>
                  <a:pt x="0" y="439943"/>
                </a:cubicBezTo>
                <a:cubicBezTo>
                  <a:pt x="-21076" y="244638"/>
                  <a:pt x="15256" y="128673"/>
                  <a:pt x="0" y="0"/>
                </a:cubicBezTo>
                <a:close/>
              </a:path>
              <a:path w="7987005" h="862633" stroke="0" extrusionOk="0">
                <a:moveTo>
                  <a:pt x="0" y="0"/>
                </a:moveTo>
                <a:cubicBezTo>
                  <a:pt x="138470" y="7026"/>
                  <a:pt x="229748" y="10281"/>
                  <a:pt x="425974" y="0"/>
                </a:cubicBezTo>
                <a:cubicBezTo>
                  <a:pt x="622200" y="-10281"/>
                  <a:pt x="808309" y="-493"/>
                  <a:pt x="931817" y="0"/>
                </a:cubicBezTo>
                <a:cubicBezTo>
                  <a:pt x="1055325" y="493"/>
                  <a:pt x="1252729" y="9318"/>
                  <a:pt x="1357791" y="0"/>
                </a:cubicBezTo>
                <a:cubicBezTo>
                  <a:pt x="1462853" y="-9318"/>
                  <a:pt x="1770873" y="15661"/>
                  <a:pt x="2023375" y="0"/>
                </a:cubicBezTo>
                <a:cubicBezTo>
                  <a:pt x="2275877" y="-15661"/>
                  <a:pt x="2412932" y="-17724"/>
                  <a:pt x="2768828" y="0"/>
                </a:cubicBezTo>
                <a:cubicBezTo>
                  <a:pt x="3124724" y="17724"/>
                  <a:pt x="3171403" y="4105"/>
                  <a:pt x="3354542" y="0"/>
                </a:cubicBezTo>
                <a:cubicBezTo>
                  <a:pt x="3537681" y="-4105"/>
                  <a:pt x="3961064" y="31808"/>
                  <a:pt x="4179866" y="0"/>
                </a:cubicBezTo>
                <a:cubicBezTo>
                  <a:pt x="4398668" y="-31808"/>
                  <a:pt x="4534022" y="22354"/>
                  <a:pt x="4845450" y="0"/>
                </a:cubicBezTo>
                <a:cubicBezTo>
                  <a:pt x="5156878" y="-22354"/>
                  <a:pt x="5163983" y="-20568"/>
                  <a:pt x="5271423" y="0"/>
                </a:cubicBezTo>
                <a:cubicBezTo>
                  <a:pt x="5378863" y="20568"/>
                  <a:pt x="5771727" y="-14144"/>
                  <a:pt x="6016877" y="0"/>
                </a:cubicBezTo>
                <a:cubicBezTo>
                  <a:pt x="6262027" y="14144"/>
                  <a:pt x="6423751" y="-31460"/>
                  <a:pt x="6682461" y="0"/>
                </a:cubicBezTo>
                <a:cubicBezTo>
                  <a:pt x="6941171" y="31460"/>
                  <a:pt x="7714394" y="-36475"/>
                  <a:pt x="7987005" y="0"/>
                </a:cubicBezTo>
                <a:cubicBezTo>
                  <a:pt x="7971297" y="136092"/>
                  <a:pt x="7966544" y="245389"/>
                  <a:pt x="7987005" y="422690"/>
                </a:cubicBezTo>
                <a:cubicBezTo>
                  <a:pt x="8007467" y="599991"/>
                  <a:pt x="7973819" y="706218"/>
                  <a:pt x="7987005" y="862633"/>
                </a:cubicBezTo>
                <a:cubicBezTo>
                  <a:pt x="7805639" y="884812"/>
                  <a:pt x="7418241" y="898691"/>
                  <a:pt x="7161681" y="862633"/>
                </a:cubicBezTo>
                <a:cubicBezTo>
                  <a:pt x="6905121" y="826575"/>
                  <a:pt x="6513146" y="825975"/>
                  <a:pt x="6336357" y="862633"/>
                </a:cubicBezTo>
                <a:cubicBezTo>
                  <a:pt x="6159568" y="899291"/>
                  <a:pt x="5923178" y="880102"/>
                  <a:pt x="5590904" y="862633"/>
                </a:cubicBezTo>
                <a:cubicBezTo>
                  <a:pt x="5258630" y="845164"/>
                  <a:pt x="5206808" y="879709"/>
                  <a:pt x="5005190" y="862633"/>
                </a:cubicBezTo>
                <a:cubicBezTo>
                  <a:pt x="4803572" y="845557"/>
                  <a:pt x="4735694" y="849384"/>
                  <a:pt x="4499346" y="862633"/>
                </a:cubicBezTo>
                <a:cubicBezTo>
                  <a:pt x="4262998" y="875882"/>
                  <a:pt x="4153150" y="845049"/>
                  <a:pt x="3833762" y="862633"/>
                </a:cubicBezTo>
                <a:cubicBezTo>
                  <a:pt x="3514374" y="880217"/>
                  <a:pt x="3431802" y="851512"/>
                  <a:pt x="3327919" y="862633"/>
                </a:cubicBezTo>
                <a:cubicBezTo>
                  <a:pt x="3224036" y="873754"/>
                  <a:pt x="3107276" y="864607"/>
                  <a:pt x="2901945" y="862633"/>
                </a:cubicBezTo>
                <a:cubicBezTo>
                  <a:pt x="2696614" y="860659"/>
                  <a:pt x="2549101" y="869422"/>
                  <a:pt x="2316231" y="862633"/>
                </a:cubicBezTo>
                <a:cubicBezTo>
                  <a:pt x="2083361" y="855844"/>
                  <a:pt x="1974228" y="855220"/>
                  <a:pt x="1810388" y="862633"/>
                </a:cubicBezTo>
                <a:cubicBezTo>
                  <a:pt x="1646548" y="870046"/>
                  <a:pt x="1420784" y="836728"/>
                  <a:pt x="1144804" y="862633"/>
                </a:cubicBezTo>
                <a:cubicBezTo>
                  <a:pt x="868824" y="888538"/>
                  <a:pt x="748461" y="885327"/>
                  <a:pt x="638960" y="862633"/>
                </a:cubicBezTo>
                <a:cubicBezTo>
                  <a:pt x="529459" y="839939"/>
                  <a:pt x="193514" y="865700"/>
                  <a:pt x="0" y="862633"/>
                </a:cubicBezTo>
                <a:cubicBezTo>
                  <a:pt x="-835" y="666942"/>
                  <a:pt x="-17479" y="539650"/>
                  <a:pt x="0" y="457195"/>
                </a:cubicBezTo>
                <a:cubicBezTo>
                  <a:pt x="17479" y="374740"/>
                  <a:pt x="15105" y="18591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7952707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err="1">
                <a:solidFill>
                  <a:schemeClr val="tx1"/>
                </a:solidFill>
                <a:latin typeface="Claire Hand" panose="02000506040000020004" pitchFamily="2" charset="0"/>
              </a:rPr>
              <a:t>december</a:t>
            </a:r>
            <a:endParaRPr lang="fr-FR" sz="5400" b="1" dirty="0">
              <a:solidFill>
                <a:schemeClr val="tx1"/>
              </a:solidFill>
              <a:latin typeface="Claire Han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6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9836" y="220710"/>
            <a:ext cx="9746328" cy="4761797"/>
          </a:xfrm>
          <a:prstGeom prst="rect">
            <a:avLst/>
          </a:prstGeom>
          <a:solidFill>
            <a:srgbClr val="66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45372" y="292453"/>
            <a:ext cx="9735420" cy="476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398894" y="680160"/>
            <a:ext cx="9028376" cy="39863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579950" y="1242190"/>
            <a:ext cx="666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latin typeface="Claire Hand" pitchFamily="2" charset="0"/>
              </a:rPr>
              <a:t>janvier</a:t>
            </a:r>
            <a:endParaRPr lang="fr-FR" sz="6000" b="1" dirty="0">
              <a:latin typeface="Claire Hand" pitchFamily="2" charset="0"/>
            </a:endParaRPr>
          </a:p>
          <a:p>
            <a:pPr algn="ctr"/>
            <a:r>
              <a:rPr lang="fr-FR" sz="4800" dirty="0">
                <a:latin typeface="Arial Rounded MT Bold" pitchFamily="34" charset="0"/>
              </a:rPr>
              <a:t>janvier</a:t>
            </a:r>
            <a:endParaRPr lang="fr-FR" sz="6000" dirty="0">
              <a:latin typeface="Arial Rounded MT Bold" pitchFamily="34" charset="0"/>
            </a:endParaRPr>
          </a:p>
          <a:p>
            <a:pPr algn="ctr"/>
            <a:r>
              <a:rPr lang="fr-FR" sz="4800" dirty="0">
                <a:latin typeface="Cursive standard" pitchFamily="2" charset="0"/>
              </a:rPr>
              <a:t>janvier</a:t>
            </a:r>
            <a:endParaRPr lang="fr-FR" sz="6000" dirty="0">
              <a:latin typeface="Cursive standard" pitchFamily="2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028" y="2873765"/>
            <a:ext cx="3619300" cy="20921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8DF9E8-3F07-FD5F-0995-2C0BBFB64B95}"/>
              </a:ext>
            </a:extLst>
          </p:cNvPr>
          <p:cNvSpPr/>
          <p:nvPr/>
        </p:nvSpPr>
        <p:spPr>
          <a:xfrm>
            <a:off x="79836" y="5228572"/>
            <a:ext cx="9746328" cy="1440000"/>
          </a:xfrm>
          <a:prstGeom prst="rect">
            <a:avLst/>
          </a:prstGeom>
          <a:solidFill>
            <a:srgbClr val="66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C976A7-73F8-5EF3-2EA9-9CF3146BB49E}"/>
              </a:ext>
            </a:extLst>
          </p:cNvPr>
          <p:cNvSpPr/>
          <p:nvPr/>
        </p:nvSpPr>
        <p:spPr>
          <a:xfrm>
            <a:off x="919579" y="5518755"/>
            <a:ext cx="7987005" cy="862633"/>
          </a:xfrm>
          <a:custGeom>
            <a:avLst/>
            <a:gdLst>
              <a:gd name="connsiteX0" fmla="*/ 0 w 7987005"/>
              <a:gd name="connsiteY0" fmla="*/ 0 h 862633"/>
              <a:gd name="connsiteX1" fmla="*/ 505844 w 7987005"/>
              <a:gd name="connsiteY1" fmla="*/ 0 h 862633"/>
              <a:gd name="connsiteX2" fmla="*/ 1251297 w 7987005"/>
              <a:gd name="connsiteY2" fmla="*/ 0 h 862633"/>
              <a:gd name="connsiteX3" fmla="*/ 1996751 w 7987005"/>
              <a:gd name="connsiteY3" fmla="*/ 0 h 862633"/>
              <a:gd name="connsiteX4" fmla="*/ 2822075 w 7987005"/>
              <a:gd name="connsiteY4" fmla="*/ 0 h 862633"/>
              <a:gd name="connsiteX5" fmla="*/ 3487659 w 7987005"/>
              <a:gd name="connsiteY5" fmla="*/ 0 h 862633"/>
              <a:gd name="connsiteX6" fmla="*/ 4153243 w 7987005"/>
              <a:gd name="connsiteY6" fmla="*/ 0 h 862633"/>
              <a:gd name="connsiteX7" fmla="*/ 4659086 w 7987005"/>
              <a:gd name="connsiteY7" fmla="*/ 0 h 862633"/>
              <a:gd name="connsiteX8" fmla="*/ 5324670 w 7987005"/>
              <a:gd name="connsiteY8" fmla="*/ 0 h 862633"/>
              <a:gd name="connsiteX9" fmla="*/ 5750644 w 7987005"/>
              <a:gd name="connsiteY9" fmla="*/ 0 h 862633"/>
              <a:gd name="connsiteX10" fmla="*/ 6256487 w 7987005"/>
              <a:gd name="connsiteY10" fmla="*/ 0 h 862633"/>
              <a:gd name="connsiteX11" fmla="*/ 6762331 w 7987005"/>
              <a:gd name="connsiteY11" fmla="*/ 0 h 862633"/>
              <a:gd name="connsiteX12" fmla="*/ 7987005 w 7987005"/>
              <a:gd name="connsiteY12" fmla="*/ 0 h 862633"/>
              <a:gd name="connsiteX13" fmla="*/ 7987005 w 7987005"/>
              <a:gd name="connsiteY13" fmla="*/ 414064 h 862633"/>
              <a:gd name="connsiteX14" fmla="*/ 7987005 w 7987005"/>
              <a:gd name="connsiteY14" fmla="*/ 862633 h 862633"/>
              <a:gd name="connsiteX15" fmla="*/ 7481161 w 7987005"/>
              <a:gd name="connsiteY15" fmla="*/ 862633 h 862633"/>
              <a:gd name="connsiteX16" fmla="*/ 6815578 w 7987005"/>
              <a:gd name="connsiteY16" fmla="*/ 862633 h 862633"/>
              <a:gd name="connsiteX17" fmla="*/ 6309734 w 7987005"/>
              <a:gd name="connsiteY17" fmla="*/ 862633 h 862633"/>
              <a:gd name="connsiteX18" fmla="*/ 5803890 w 7987005"/>
              <a:gd name="connsiteY18" fmla="*/ 862633 h 862633"/>
              <a:gd name="connsiteX19" fmla="*/ 5138307 w 7987005"/>
              <a:gd name="connsiteY19" fmla="*/ 862633 h 862633"/>
              <a:gd name="connsiteX20" fmla="*/ 4392853 w 7987005"/>
              <a:gd name="connsiteY20" fmla="*/ 862633 h 862633"/>
              <a:gd name="connsiteX21" fmla="*/ 3807139 w 7987005"/>
              <a:gd name="connsiteY21" fmla="*/ 862633 h 862633"/>
              <a:gd name="connsiteX22" fmla="*/ 3221425 w 7987005"/>
              <a:gd name="connsiteY22" fmla="*/ 862633 h 862633"/>
              <a:gd name="connsiteX23" fmla="*/ 2555842 w 7987005"/>
              <a:gd name="connsiteY23" fmla="*/ 862633 h 862633"/>
              <a:gd name="connsiteX24" fmla="*/ 1970128 w 7987005"/>
              <a:gd name="connsiteY24" fmla="*/ 862633 h 862633"/>
              <a:gd name="connsiteX25" fmla="*/ 1544154 w 7987005"/>
              <a:gd name="connsiteY25" fmla="*/ 862633 h 862633"/>
              <a:gd name="connsiteX26" fmla="*/ 718830 w 7987005"/>
              <a:gd name="connsiteY26" fmla="*/ 862633 h 862633"/>
              <a:gd name="connsiteX27" fmla="*/ 0 w 7987005"/>
              <a:gd name="connsiteY27" fmla="*/ 862633 h 862633"/>
              <a:gd name="connsiteX28" fmla="*/ 0 w 7987005"/>
              <a:gd name="connsiteY28" fmla="*/ 439943 h 862633"/>
              <a:gd name="connsiteX29" fmla="*/ 0 w 7987005"/>
              <a:gd name="connsiteY29" fmla="*/ 0 h 86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987005" h="862633" fill="none" extrusionOk="0">
                <a:moveTo>
                  <a:pt x="0" y="0"/>
                </a:moveTo>
                <a:cubicBezTo>
                  <a:pt x="217157" y="18284"/>
                  <a:pt x="255201" y="4440"/>
                  <a:pt x="505844" y="0"/>
                </a:cubicBezTo>
                <a:cubicBezTo>
                  <a:pt x="756487" y="-4440"/>
                  <a:pt x="932200" y="-4273"/>
                  <a:pt x="1251297" y="0"/>
                </a:cubicBezTo>
                <a:cubicBezTo>
                  <a:pt x="1570394" y="4273"/>
                  <a:pt x="1761232" y="27398"/>
                  <a:pt x="1996751" y="0"/>
                </a:cubicBezTo>
                <a:cubicBezTo>
                  <a:pt x="2232270" y="-27398"/>
                  <a:pt x="2612065" y="-22201"/>
                  <a:pt x="2822075" y="0"/>
                </a:cubicBezTo>
                <a:cubicBezTo>
                  <a:pt x="3032085" y="22201"/>
                  <a:pt x="3281221" y="14871"/>
                  <a:pt x="3487659" y="0"/>
                </a:cubicBezTo>
                <a:cubicBezTo>
                  <a:pt x="3694097" y="-14871"/>
                  <a:pt x="3844354" y="25528"/>
                  <a:pt x="4153243" y="0"/>
                </a:cubicBezTo>
                <a:cubicBezTo>
                  <a:pt x="4462132" y="-25528"/>
                  <a:pt x="4427369" y="-24699"/>
                  <a:pt x="4659086" y="0"/>
                </a:cubicBezTo>
                <a:cubicBezTo>
                  <a:pt x="4890803" y="24699"/>
                  <a:pt x="5186031" y="-1213"/>
                  <a:pt x="5324670" y="0"/>
                </a:cubicBezTo>
                <a:cubicBezTo>
                  <a:pt x="5463309" y="1213"/>
                  <a:pt x="5655584" y="-18037"/>
                  <a:pt x="5750644" y="0"/>
                </a:cubicBezTo>
                <a:cubicBezTo>
                  <a:pt x="5845704" y="18037"/>
                  <a:pt x="6129827" y="-7483"/>
                  <a:pt x="6256487" y="0"/>
                </a:cubicBezTo>
                <a:cubicBezTo>
                  <a:pt x="6383147" y="7483"/>
                  <a:pt x="6634258" y="-9336"/>
                  <a:pt x="6762331" y="0"/>
                </a:cubicBezTo>
                <a:cubicBezTo>
                  <a:pt x="6890404" y="9336"/>
                  <a:pt x="7493037" y="14491"/>
                  <a:pt x="7987005" y="0"/>
                </a:cubicBezTo>
                <a:cubicBezTo>
                  <a:pt x="7971989" y="205973"/>
                  <a:pt x="7987807" y="258877"/>
                  <a:pt x="7987005" y="414064"/>
                </a:cubicBezTo>
                <a:cubicBezTo>
                  <a:pt x="7986203" y="569251"/>
                  <a:pt x="8009319" y="648939"/>
                  <a:pt x="7987005" y="862633"/>
                </a:cubicBezTo>
                <a:cubicBezTo>
                  <a:pt x="7856656" y="842679"/>
                  <a:pt x="7598797" y="871227"/>
                  <a:pt x="7481161" y="862633"/>
                </a:cubicBezTo>
                <a:cubicBezTo>
                  <a:pt x="7363525" y="854039"/>
                  <a:pt x="6965082" y="881454"/>
                  <a:pt x="6815578" y="862633"/>
                </a:cubicBezTo>
                <a:cubicBezTo>
                  <a:pt x="6666074" y="843812"/>
                  <a:pt x="6493961" y="862307"/>
                  <a:pt x="6309734" y="862633"/>
                </a:cubicBezTo>
                <a:cubicBezTo>
                  <a:pt x="6125507" y="862959"/>
                  <a:pt x="5993904" y="862998"/>
                  <a:pt x="5803890" y="862633"/>
                </a:cubicBezTo>
                <a:cubicBezTo>
                  <a:pt x="5613876" y="862268"/>
                  <a:pt x="5276971" y="837574"/>
                  <a:pt x="5138307" y="862633"/>
                </a:cubicBezTo>
                <a:cubicBezTo>
                  <a:pt x="4999643" y="887692"/>
                  <a:pt x="4639913" y="843136"/>
                  <a:pt x="4392853" y="862633"/>
                </a:cubicBezTo>
                <a:cubicBezTo>
                  <a:pt x="4145793" y="882130"/>
                  <a:pt x="3987896" y="840552"/>
                  <a:pt x="3807139" y="862633"/>
                </a:cubicBezTo>
                <a:cubicBezTo>
                  <a:pt x="3626382" y="884714"/>
                  <a:pt x="3441429" y="848273"/>
                  <a:pt x="3221425" y="862633"/>
                </a:cubicBezTo>
                <a:cubicBezTo>
                  <a:pt x="3001421" y="876993"/>
                  <a:pt x="2706843" y="857712"/>
                  <a:pt x="2555842" y="862633"/>
                </a:cubicBezTo>
                <a:cubicBezTo>
                  <a:pt x="2404841" y="867554"/>
                  <a:pt x="2146222" y="885260"/>
                  <a:pt x="1970128" y="862633"/>
                </a:cubicBezTo>
                <a:cubicBezTo>
                  <a:pt x="1794034" y="840006"/>
                  <a:pt x="1638505" y="871981"/>
                  <a:pt x="1544154" y="862633"/>
                </a:cubicBezTo>
                <a:cubicBezTo>
                  <a:pt x="1449803" y="853285"/>
                  <a:pt x="1084632" y="893049"/>
                  <a:pt x="718830" y="862633"/>
                </a:cubicBezTo>
                <a:cubicBezTo>
                  <a:pt x="353028" y="832217"/>
                  <a:pt x="184481" y="876778"/>
                  <a:pt x="0" y="862633"/>
                </a:cubicBezTo>
                <a:cubicBezTo>
                  <a:pt x="-13853" y="665656"/>
                  <a:pt x="21076" y="635248"/>
                  <a:pt x="0" y="439943"/>
                </a:cubicBezTo>
                <a:cubicBezTo>
                  <a:pt x="-21076" y="244638"/>
                  <a:pt x="15256" y="128673"/>
                  <a:pt x="0" y="0"/>
                </a:cubicBezTo>
                <a:close/>
              </a:path>
              <a:path w="7987005" h="862633" stroke="0" extrusionOk="0">
                <a:moveTo>
                  <a:pt x="0" y="0"/>
                </a:moveTo>
                <a:cubicBezTo>
                  <a:pt x="138470" y="7026"/>
                  <a:pt x="229748" y="10281"/>
                  <a:pt x="425974" y="0"/>
                </a:cubicBezTo>
                <a:cubicBezTo>
                  <a:pt x="622200" y="-10281"/>
                  <a:pt x="808309" y="-493"/>
                  <a:pt x="931817" y="0"/>
                </a:cubicBezTo>
                <a:cubicBezTo>
                  <a:pt x="1055325" y="493"/>
                  <a:pt x="1252729" y="9318"/>
                  <a:pt x="1357791" y="0"/>
                </a:cubicBezTo>
                <a:cubicBezTo>
                  <a:pt x="1462853" y="-9318"/>
                  <a:pt x="1770873" y="15661"/>
                  <a:pt x="2023375" y="0"/>
                </a:cubicBezTo>
                <a:cubicBezTo>
                  <a:pt x="2275877" y="-15661"/>
                  <a:pt x="2412932" y="-17724"/>
                  <a:pt x="2768828" y="0"/>
                </a:cubicBezTo>
                <a:cubicBezTo>
                  <a:pt x="3124724" y="17724"/>
                  <a:pt x="3171403" y="4105"/>
                  <a:pt x="3354542" y="0"/>
                </a:cubicBezTo>
                <a:cubicBezTo>
                  <a:pt x="3537681" y="-4105"/>
                  <a:pt x="3961064" y="31808"/>
                  <a:pt x="4179866" y="0"/>
                </a:cubicBezTo>
                <a:cubicBezTo>
                  <a:pt x="4398668" y="-31808"/>
                  <a:pt x="4534022" y="22354"/>
                  <a:pt x="4845450" y="0"/>
                </a:cubicBezTo>
                <a:cubicBezTo>
                  <a:pt x="5156878" y="-22354"/>
                  <a:pt x="5163983" y="-20568"/>
                  <a:pt x="5271423" y="0"/>
                </a:cubicBezTo>
                <a:cubicBezTo>
                  <a:pt x="5378863" y="20568"/>
                  <a:pt x="5771727" y="-14144"/>
                  <a:pt x="6016877" y="0"/>
                </a:cubicBezTo>
                <a:cubicBezTo>
                  <a:pt x="6262027" y="14144"/>
                  <a:pt x="6423751" y="-31460"/>
                  <a:pt x="6682461" y="0"/>
                </a:cubicBezTo>
                <a:cubicBezTo>
                  <a:pt x="6941171" y="31460"/>
                  <a:pt x="7714394" y="-36475"/>
                  <a:pt x="7987005" y="0"/>
                </a:cubicBezTo>
                <a:cubicBezTo>
                  <a:pt x="7971297" y="136092"/>
                  <a:pt x="7966544" y="245389"/>
                  <a:pt x="7987005" y="422690"/>
                </a:cubicBezTo>
                <a:cubicBezTo>
                  <a:pt x="8007467" y="599991"/>
                  <a:pt x="7973819" y="706218"/>
                  <a:pt x="7987005" y="862633"/>
                </a:cubicBezTo>
                <a:cubicBezTo>
                  <a:pt x="7805639" y="884812"/>
                  <a:pt x="7418241" y="898691"/>
                  <a:pt x="7161681" y="862633"/>
                </a:cubicBezTo>
                <a:cubicBezTo>
                  <a:pt x="6905121" y="826575"/>
                  <a:pt x="6513146" y="825975"/>
                  <a:pt x="6336357" y="862633"/>
                </a:cubicBezTo>
                <a:cubicBezTo>
                  <a:pt x="6159568" y="899291"/>
                  <a:pt x="5923178" y="880102"/>
                  <a:pt x="5590904" y="862633"/>
                </a:cubicBezTo>
                <a:cubicBezTo>
                  <a:pt x="5258630" y="845164"/>
                  <a:pt x="5206808" y="879709"/>
                  <a:pt x="5005190" y="862633"/>
                </a:cubicBezTo>
                <a:cubicBezTo>
                  <a:pt x="4803572" y="845557"/>
                  <a:pt x="4735694" y="849384"/>
                  <a:pt x="4499346" y="862633"/>
                </a:cubicBezTo>
                <a:cubicBezTo>
                  <a:pt x="4262998" y="875882"/>
                  <a:pt x="4153150" y="845049"/>
                  <a:pt x="3833762" y="862633"/>
                </a:cubicBezTo>
                <a:cubicBezTo>
                  <a:pt x="3514374" y="880217"/>
                  <a:pt x="3431802" y="851512"/>
                  <a:pt x="3327919" y="862633"/>
                </a:cubicBezTo>
                <a:cubicBezTo>
                  <a:pt x="3224036" y="873754"/>
                  <a:pt x="3107276" y="864607"/>
                  <a:pt x="2901945" y="862633"/>
                </a:cubicBezTo>
                <a:cubicBezTo>
                  <a:pt x="2696614" y="860659"/>
                  <a:pt x="2549101" y="869422"/>
                  <a:pt x="2316231" y="862633"/>
                </a:cubicBezTo>
                <a:cubicBezTo>
                  <a:pt x="2083361" y="855844"/>
                  <a:pt x="1974228" y="855220"/>
                  <a:pt x="1810388" y="862633"/>
                </a:cubicBezTo>
                <a:cubicBezTo>
                  <a:pt x="1646548" y="870046"/>
                  <a:pt x="1420784" y="836728"/>
                  <a:pt x="1144804" y="862633"/>
                </a:cubicBezTo>
                <a:cubicBezTo>
                  <a:pt x="868824" y="888538"/>
                  <a:pt x="748461" y="885327"/>
                  <a:pt x="638960" y="862633"/>
                </a:cubicBezTo>
                <a:cubicBezTo>
                  <a:pt x="529459" y="839939"/>
                  <a:pt x="193514" y="865700"/>
                  <a:pt x="0" y="862633"/>
                </a:cubicBezTo>
                <a:cubicBezTo>
                  <a:pt x="-835" y="666942"/>
                  <a:pt x="-17479" y="539650"/>
                  <a:pt x="0" y="457195"/>
                </a:cubicBezTo>
                <a:cubicBezTo>
                  <a:pt x="17479" y="374740"/>
                  <a:pt x="15105" y="18591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7952707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err="1">
                <a:solidFill>
                  <a:schemeClr val="tx1"/>
                </a:solidFill>
                <a:latin typeface="Claire Hand" panose="02000506040000020004" pitchFamily="2" charset="0"/>
              </a:rPr>
              <a:t>january</a:t>
            </a:r>
            <a:endParaRPr lang="fr-FR" sz="5400" b="1" dirty="0">
              <a:solidFill>
                <a:schemeClr val="tx1"/>
              </a:solidFill>
              <a:latin typeface="Claire Han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102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9836" y="220710"/>
            <a:ext cx="9746328" cy="4761797"/>
          </a:xfrm>
          <a:prstGeom prst="rect">
            <a:avLst/>
          </a:prstGeom>
          <a:solidFill>
            <a:srgbClr val="66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45372" y="292453"/>
            <a:ext cx="9735420" cy="476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398894" y="680160"/>
            <a:ext cx="9028376" cy="39863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579950" y="1242190"/>
            <a:ext cx="666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latin typeface="Claire Hand" pitchFamily="2" charset="0"/>
              </a:rPr>
              <a:t>février</a:t>
            </a:r>
            <a:endParaRPr lang="fr-FR" sz="6000" b="1" dirty="0">
              <a:latin typeface="Claire Hand" pitchFamily="2" charset="0"/>
            </a:endParaRPr>
          </a:p>
          <a:p>
            <a:pPr algn="ctr"/>
            <a:r>
              <a:rPr lang="fr-FR" sz="4800" dirty="0">
                <a:latin typeface="Arial Rounded MT Bold" pitchFamily="34" charset="0"/>
              </a:rPr>
              <a:t>février</a:t>
            </a:r>
            <a:endParaRPr lang="fr-FR" sz="6000" dirty="0">
              <a:latin typeface="Arial Rounded MT Bold" pitchFamily="34" charset="0"/>
            </a:endParaRPr>
          </a:p>
          <a:p>
            <a:pPr algn="ctr"/>
            <a:r>
              <a:rPr lang="fr-FR" sz="4800" dirty="0">
                <a:latin typeface="Cursive standard" pitchFamily="2" charset="0"/>
              </a:rPr>
              <a:t>février</a:t>
            </a:r>
            <a:endParaRPr lang="fr-FR" sz="6000" dirty="0">
              <a:latin typeface="Cursive standard" pitchFamily="2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798" y="1855862"/>
            <a:ext cx="3468830" cy="28824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CE456C-8F87-44AB-B21A-FA914B1A6E7B}"/>
              </a:ext>
            </a:extLst>
          </p:cNvPr>
          <p:cNvSpPr/>
          <p:nvPr/>
        </p:nvSpPr>
        <p:spPr>
          <a:xfrm>
            <a:off x="79836" y="5228572"/>
            <a:ext cx="9746328" cy="1440000"/>
          </a:xfrm>
          <a:prstGeom prst="rect">
            <a:avLst/>
          </a:prstGeom>
          <a:solidFill>
            <a:srgbClr val="66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9641CB-1F44-DB71-C88A-EF34FD6F766F}"/>
              </a:ext>
            </a:extLst>
          </p:cNvPr>
          <p:cNvSpPr/>
          <p:nvPr/>
        </p:nvSpPr>
        <p:spPr>
          <a:xfrm>
            <a:off x="919579" y="5518755"/>
            <a:ext cx="7987005" cy="862633"/>
          </a:xfrm>
          <a:custGeom>
            <a:avLst/>
            <a:gdLst>
              <a:gd name="connsiteX0" fmla="*/ 0 w 7987005"/>
              <a:gd name="connsiteY0" fmla="*/ 0 h 862633"/>
              <a:gd name="connsiteX1" fmla="*/ 505844 w 7987005"/>
              <a:gd name="connsiteY1" fmla="*/ 0 h 862633"/>
              <a:gd name="connsiteX2" fmla="*/ 1251297 w 7987005"/>
              <a:gd name="connsiteY2" fmla="*/ 0 h 862633"/>
              <a:gd name="connsiteX3" fmla="*/ 1996751 w 7987005"/>
              <a:gd name="connsiteY3" fmla="*/ 0 h 862633"/>
              <a:gd name="connsiteX4" fmla="*/ 2822075 w 7987005"/>
              <a:gd name="connsiteY4" fmla="*/ 0 h 862633"/>
              <a:gd name="connsiteX5" fmla="*/ 3487659 w 7987005"/>
              <a:gd name="connsiteY5" fmla="*/ 0 h 862633"/>
              <a:gd name="connsiteX6" fmla="*/ 4153243 w 7987005"/>
              <a:gd name="connsiteY6" fmla="*/ 0 h 862633"/>
              <a:gd name="connsiteX7" fmla="*/ 4659086 w 7987005"/>
              <a:gd name="connsiteY7" fmla="*/ 0 h 862633"/>
              <a:gd name="connsiteX8" fmla="*/ 5324670 w 7987005"/>
              <a:gd name="connsiteY8" fmla="*/ 0 h 862633"/>
              <a:gd name="connsiteX9" fmla="*/ 5750644 w 7987005"/>
              <a:gd name="connsiteY9" fmla="*/ 0 h 862633"/>
              <a:gd name="connsiteX10" fmla="*/ 6256487 w 7987005"/>
              <a:gd name="connsiteY10" fmla="*/ 0 h 862633"/>
              <a:gd name="connsiteX11" fmla="*/ 6762331 w 7987005"/>
              <a:gd name="connsiteY11" fmla="*/ 0 h 862633"/>
              <a:gd name="connsiteX12" fmla="*/ 7987005 w 7987005"/>
              <a:gd name="connsiteY12" fmla="*/ 0 h 862633"/>
              <a:gd name="connsiteX13" fmla="*/ 7987005 w 7987005"/>
              <a:gd name="connsiteY13" fmla="*/ 414064 h 862633"/>
              <a:gd name="connsiteX14" fmla="*/ 7987005 w 7987005"/>
              <a:gd name="connsiteY14" fmla="*/ 862633 h 862633"/>
              <a:gd name="connsiteX15" fmla="*/ 7481161 w 7987005"/>
              <a:gd name="connsiteY15" fmla="*/ 862633 h 862633"/>
              <a:gd name="connsiteX16" fmla="*/ 6815578 w 7987005"/>
              <a:gd name="connsiteY16" fmla="*/ 862633 h 862633"/>
              <a:gd name="connsiteX17" fmla="*/ 6309734 w 7987005"/>
              <a:gd name="connsiteY17" fmla="*/ 862633 h 862633"/>
              <a:gd name="connsiteX18" fmla="*/ 5803890 w 7987005"/>
              <a:gd name="connsiteY18" fmla="*/ 862633 h 862633"/>
              <a:gd name="connsiteX19" fmla="*/ 5138307 w 7987005"/>
              <a:gd name="connsiteY19" fmla="*/ 862633 h 862633"/>
              <a:gd name="connsiteX20" fmla="*/ 4392853 w 7987005"/>
              <a:gd name="connsiteY20" fmla="*/ 862633 h 862633"/>
              <a:gd name="connsiteX21" fmla="*/ 3807139 w 7987005"/>
              <a:gd name="connsiteY21" fmla="*/ 862633 h 862633"/>
              <a:gd name="connsiteX22" fmla="*/ 3221425 w 7987005"/>
              <a:gd name="connsiteY22" fmla="*/ 862633 h 862633"/>
              <a:gd name="connsiteX23" fmla="*/ 2555842 w 7987005"/>
              <a:gd name="connsiteY23" fmla="*/ 862633 h 862633"/>
              <a:gd name="connsiteX24" fmla="*/ 1970128 w 7987005"/>
              <a:gd name="connsiteY24" fmla="*/ 862633 h 862633"/>
              <a:gd name="connsiteX25" fmla="*/ 1544154 w 7987005"/>
              <a:gd name="connsiteY25" fmla="*/ 862633 h 862633"/>
              <a:gd name="connsiteX26" fmla="*/ 718830 w 7987005"/>
              <a:gd name="connsiteY26" fmla="*/ 862633 h 862633"/>
              <a:gd name="connsiteX27" fmla="*/ 0 w 7987005"/>
              <a:gd name="connsiteY27" fmla="*/ 862633 h 862633"/>
              <a:gd name="connsiteX28" fmla="*/ 0 w 7987005"/>
              <a:gd name="connsiteY28" fmla="*/ 439943 h 862633"/>
              <a:gd name="connsiteX29" fmla="*/ 0 w 7987005"/>
              <a:gd name="connsiteY29" fmla="*/ 0 h 86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987005" h="862633" fill="none" extrusionOk="0">
                <a:moveTo>
                  <a:pt x="0" y="0"/>
                </a:moveTo>
                <a:cubicBezTo>
                  <a:pt x="217157" y="18284"/>
                  <a:pt x="255201" y="4440"/>
                  <a:pt x="505844" y="0"/>
                </a:cubicBezTo>
                <a:cubicBezTo>
                  <a:pt x="756487" y="-4440"/>
                  <a:pt x="932200" y="-4273"/>
                  <a:pt x="1251297" y="0"/>
                </a:cubicBezTo>
                <a:cubicBezTo>
                  <a:pt x="1570394" y="4273"/>
                  <a:pt x="1761232" y="27398"/>
                  <a:pt x="1996751" y="0"/>
                </a:cubicBezTo>
                <a:cubicBezTo>
                  <a:pt x="2232270" y="-27398"/>
                  <a:pt x="2612065" y="-22201"/>
                  <a:pt x="2822075" y="0"/>
                </a:cubicBezTo>
                <a:cubicBezTo>
                  <a:pt x="3032085" y="22201"/>
                  <a:pt x="3281221" y="14871"/>
                  <a:pt x="3487659" y="0"/>
                </a:cubicBezTo>
                <a:cubicBezTo>
                  <a:pt x="3694097" y="-14871"/>
                  <a:pt x="3844354" y="25528"/>
                  <a:pt x="4153243" y="0"/>
                </a:cubicBezTo>
                <a:cubicBezTo>
                  <a:pt x="4462132" y="-25528"/>
                  <a:pt x="4427369" y="-24699"/>
                  <a:pt x="4659086" y="0"/>
                </a:cubicBezTo>
                <a:cubicBezTo>
                  <a:pt x="4890803" y="24699"/>
                  <a:pt x="5186031" y="-1213"/>
                  <a:pt x="5324670" y="0"/>
                </a:cubicBezTo>
                <a:cubicBezTo>
                  <a:pt x="5463309" y="1213"/>
                  <a:pt x="5655584" y="-18037"/>
                  <a:pt x="5750644" y="0"/>
                </a:cubicBezTo>
                <a:cubicBezTo>
                  <a:pt x="5845704" y="18037"/>
                  <a:pt x="6129827" y="-7483"/>
                  <a:pt x="6256487" y="0"/>
                </a:cubicBezTo>
                <a:cubicBezTo>
                  <a:pt x="6383147" y="7483"/>
                  <a:pt x="6634258" y="-9336"/>
                  <a:pt x="6762331" y="0"/>
                </a:cubicBezTo>
                <a:cubicBezTo>
                  <a:pt x="6890404" y="9336"/>
                  <a:pt x="7493037" y="14491"/>
                  <a:pt x="7987005" y="0"/>
                </a:cubicBezTo>
                <a:cubicBezTo>
                  <a:pt x="7971989" y="205973"/>
                  <a:pt x="7987807" y="258877"/>
                  <a:pt x="7987005" y="414064"/>
                </a:cubicBezTo>
                <a:cubicBezTo>
                  <a:pt x="7986203" y="569251"/>
                  <a:pt x="8009319" y="648939"/>
                  <a:pt x="7987005" y="862633"/>
                </a:cubicBezTo>
                <a:cubicBezTo>
                  <a:pt x="7856656" y="842679"/>
                  <a:pt x="7598797" y="871227"/>
                  <a:pt x="7481161" y="862633"/>
                </a:cubicBezTo>
                <a:cubicBezTo>
                  <a:pt x="7363525" y="854039"/>
                  <a:pt x="6965082" y="881454"/>
                  <a:pt x="6815578" y="862633"/>
                </a:cubicBezTo>
                <a:cubicBezTo>
                  <a:pt x="6666074" y="843812"/>
                  <a:pt x="6493961" y="862307"/>
                  <a:pt x="6309734" y="862633"/>
                </a:cubicBezTo>
                <a:cubicBezTo>
                  <a:pt x="6125507" y="862959"/>
                  <a:pt x="5993904" y="862998"/>
                  <a:pt x="5803890" y="862633"/>
                </a:cubicBezTo>
                <a:cubicBezTo>
                  <a:pt x="5613876" y="862268"/>
                  <a:pt x="5276971" y="837574"/>
                  <a:pt x="5138307" y="862633"/>
                </a:cubicBezTo>
                <a:cubicBezTo>
                  <a:pt x="4999643" y="887692"/>
                  <a:pt x="4639913" y="843136"/>
                  <a:pt x="4392853" y="862633"/>
                </a:cubicBezTo>
                <a:cubicBezTo>
                  <a:pt x="4145793" y="882130"/>
                  <a:pt x="3987896" y="840552"/>
                  <a:pt x="3807139" y="862633"/>
                </a:cubicBezTo>
                <a:cubicBezTo>
                  <a:pt x="3626382" y="884714"/>
                  <a:pt x="3441429" y="848273"/>
                  <a:pt x="3221425" y="862633"/>
                </a:cubicBezTo>
                <a:cubicBezTo>
                  <a:pt x="3001421" y="876993"/>
                  <a:pt x="2706843" y="857712"/>
                  <a:pt x="2555842" y="862633"/>
                </a:cubicBezTo>
                <a:cubicBezTo>
                  <a:pt x="2404841" y="867554"/>
                  <a:pt x="2146222" y="885260"/>
                  <a:pt x="1970128" y="862633"/>
                </a:cubicBezTo>
                <a:cubicBezTo>
                  <a:pt x="1794034" y="840006"/>
                  <a:pt x="1638505" y="871981"/>
                  <a:pt x="1544154" y="862633"/>
                </a:cubicBezTo>
                <a:cubicBezTo>
                  <a:pt x="1449803" y="853285"/>
                  <a:pt x="1084632" y="893049"/>
                  <a:pt x="718830" y="862633"/>
                </a:cubicBezTo>
                <a:cubicBezTo>
                  <a:pt x="353028" y="832217"/>
                  <a:pt x="184481" y="876778"/>
                  <a:pt x="0" y="862633"/>
                </a:cubicBezTo>
                <a:cubicBezTo>
                  <a:pt x="-13853" y="665656"/>
                  <a:pt x="21076" y="635248"/>
                  <a:pt x="0" y="439943"/>
                </a:cubicBezTo>
                <a:cubicBezTo>
                  <a:pt x="-21076" y="244638"/>
                  <a:pt x="15256" y="128673"/>
                  <a:pt x="0" y="0"/>
                </a:cubicBezTo>
                <a:close/>
              </a:path>
              <a:path w="7987005" h="862633" stroke="0" extrusionOk="0">
                <a:moveTo>
                  <a:pt x="0" y="0"/>
                </a:moveTo>
                <a:cubicBezTo>
                  <a:pt x="138470" y="7026"/>
                  <a:pt x="229748" y="10281"/>
                  <a:pt x="425974" y="0"/>
                </a:cubicBezTo>
                <a:cubicBezTo>
                  <a:pt x="622200" y="-10281"/>
                  <a:pt x="808309" y="-493"/>
                  <a:pt x="931817" y="0"/>
                </a:cubicBezTo>
                <a:cubicBezTo>
                  <a:pt x="1055325" y="493"/>
                  <a:pt x="1252729" y="9318"/>
                  <a:pt x="1357791" y="0"/>
                </a:cubicBezTo>
                <a:cubicBezTo>
                  <a:pt x="1462853" y="-9318"/>
                  <a:pt x="1770873" y="15661"/>
                  <a:pt x="2023375" y="0"/>
                </a:cubicBezTo>
                <a:cubicBezTo>
                  <a:pt x="2275877" y="-15661"/>
                  <a:pt x="2412932" y="-17724"/>
                  <a:pt x="2768828" y="0"/>
                </a:cubicBezTo>
                <a:cubicBezTo>
                  <a:pt x="3124724" y="17724"/>
                  <a:pt x="3171403" y="4105"/>
                  <a:pt x="3354542" y="0"/>
                </a:cubicBezTo>
                <a:cubicBezTo>
                  <a:pt x="3537681" y="-4105"/>
                  <a:pt x="3961064" y="31808"/>
                  <a:pt x="4179866" y="0"/>
                </a:cubicBezTo>
                <a:cubicBezTo>
                  <a:pt x="4398668" y="-31808"/>
                  <a:pt x="4534022" y="22354"/>
                  <a:pt x="4845450" y="0"/>
                </a:cubicBezTo>
                <a:cubicBezTo>
                  <a:pt x="5156878" y="-22354"/>
                  <a:pt x="5163983" y="-20568"/>
                  <a:pt x="5271423" y="0"/>
                </a:cubicBezTo>
                <a:cubicBezTo>
                  <a:pt x="5378863" y="20568"/>
                  <a:pt x="5771727" y="-14144"/>
                  <a:pt x="6016877" y="0"/>
                </a:cubicBezTo>
                <a:cubicBezTo>
                  <a:pt x="6262027" y="14144"/>
                  <a:pt x="6423751" y="-31460"/>
                  <a:pt x="6682461" y="0"/>
                </a:cubicBezTo>
                <a:cubicBezTo>
                  <a:pt x="6941171" y="31460"/>
                  <a:pt x="7714394" y="-36475"/>
                  <a:pt x="7987005" y="0"/>
                </a:cubicBezTo>
                <a:cubicBezTo>
                  <a:pt x="7971297" y="136092"/>
                  <a:pt x="7966544" y="245389"/>
                  <a:pt x="7987005" y="422690"/>
                </a:cubicBezTo>
                <a:cubicBezTo>
                  <a:pt x="8007467" y="599991"/>
                  <a:pt x="7973819" y="706218"/>
                  <a:pt x="7987005" y="862633"/>
                </a:cubicBezTo>
                <a:cubicBezTo>
                  <a:pt x="7805639" y="884812"/>
                  <a:pt x="7418241" y="898691"/>
                  <a:pt x="7161681" y="862633"/>
                </a:cubicBezTo>
                <a:cubicBezTo>
                  <a:pt x="6905121" y="826575"/>
                  <a:pt x="6513146" y="825975"/>
                  <a:pt x="6336357" y="862633"/>
                </a:cubicBezTo>
                <a:cubicBezTo>
                  <a:pt x="6159568" y="899291"/>
                  <a:pt x="5923178" y="880102"/>
                  <a:pt x="5590904" y="862633"/>
                </a:cubicBezTo>
                <a:cubicBezTo>
                  <a:pt x="5258630" y="845164"/>
                  <a:pt x="5206808" y="879709"/>
                  <a:pt x="5005190" y="862633"/>
                </a:cubicBezTo>
                <a:cubicBezTo>
                  <a:pt x="4803572" y="845557"/>
                  <a:pt x="4735694" y="849384"/>
                  <a:pt x="4499346" y="862633"/>
                </a:cubicBezTo>
                <a:cubicBezTo>
                  <a:pt x="4262998" y="875882"/>
                  <a:pt x="4153150" y="845049"/>
                  <a:pt x="3833762" y="862633"/>
                </a:cubicBezTo>
                <a:cubicBezTo>
                  <a:pt x="3514374" y="880217"/>
                  <a:pt x="3431802" y="851512"/>
                  <a:pt x="3327919" y="862633"/>
                </a:cubicBezTo>
                <a:cubicBezTo>
                  <a:pt x="3224036" y="873754"/>
                  <a:pt x="3107276" y="864607"/>
                  <a:pt x="2901945" y="862633"/>
                </a:cubicBezTo>
                <a:cubicBezTo>
                  <a:pt x="2696614" y="860659"/>
                  <a:pt x="2549101" y="869422"/>
                  <a:pt x="2316231" y="862633"/>
                </a:cubicBezTo>
                <a:cubicBezTo>
                  <a:pt x="2083361" y="855844"/>
                  <a:pt x="1974228" y="855220"/>
                  <a:pt x="1810388" y="862633"/>
                </a:cubicBezTo>
                <a:cubicBezTo>
                  <a:pt x="1646548" y="870046"/>
                  <a:pt x="1420784" y="836728"/>
                  <a:pt x="1144804" y="862633"/>
                </a:cubicBezTo>
                <a:cubicBezTo>
                  <a:pt x="868824" y="888538"/>
                  <a:pt x="748461" y="885327"/>
                  <a:pt x="638960" y="862633"/>
                </a:cubicBezTo>
                <a:cubicBezTo>
                  <a:pt x="529459" y="839939"/>
                  <a:pt x="193514" y="865700"/>
                  <a:pt x="0" y="862633"/>
                </a:cubicBezTo>
                <a:cubicBezTo>
                  <a:pt x="-835" y="666942"/>
                  <a:pt x="-17479" y="539650"/>
                  <a:pt x="0" y="457195"/>
                </a:cubicBezTo>
                <a:cubicBezTo>
                  <a:pt x="17479" y="374740"/>
                  <a:pt x="15105" y="18591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7952707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err="1">
                <a:solidFill>
                  <a:schemeClr val="tx1"/>
                </a:solidFill>
                <a:latin typeface="Claire Hand" panose="02000506040000020004" pitchFamily="2" charset="0"/>
              </a:rPr>
              <a:t>february</a:t>
            </a:r>
            <a:endParaRPr lang="fr-FR" sz="5400" b="1" dirty="0">
              <a:solidFill>
                <a:schemeClr val="tx1"/>
              </a:solidFill>
              <a:latin typeface="Claire Han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87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9836" y="220710"/>
            <a:ext cx="9746328" cy="4761797"/>
          </a:xfrm>
          <a:prstGeom prst="rect">
            <a:avLst/>
          </a:prstGeom>
          <a:gradFill flip="none" rotWithShape="1">
            <a:gsLst>
              <a:gs pos="43000">
                <a:srgbClr val="6699FF"/>
              </a:gs>
              <a:gs pos="88000">
                <a:schemeClr val="accent4"/>
              </a:gs>
            </a:gsLst>
            <a:lin ang="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45372" y="292453"/>
            <a:ext cx="9735420" cy="476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398894" y="680160"/>
            <a:ext cx="9028376" cy="39863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579950" y="1242190"/>
            <a:ext cx="666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latin typeface="Claire Hand" pitchFamily="2" charset="0"/>
              </a:rPr>
              <a:t>mars</a:t>
            </a:r>
            <a:endParaRPr lang="fr-FR" sz="6000" b="1" dirty="0">
              <a:latin typeface="Claire Hand" pitchFamily="2" charset="0"/>
            </a:endParaRPr>
          </a:p>
          <a:p>
            <a:pPr algn="ctr"/>
            <a:r>
              <a:rPr lang="fr-FR" sz="4800" dirty="0">
                <a:latin typeface="Arial Rounded MT Bold" pitchFamily="34" charset="0"/>
              </a:rPr>
              <a:t>mars</a:t>
            </a:r>
            <a:endParaRPr lang="fr-FR" sz="6000" dirty="0">
              <a:latin typeface="Arial Rounded MT Bold" pitchFamily="34" charset="0"/>
            </a:endParaRPr>
          </a:p>
          <a:p>
            <a:pPr algn="ctr"/>
            <a:r>
              <a:rPr lang="fr-FR" sz="4800" dirty="0">
                <a:latin typeface="Cursive standard" pitchFamily="2" charset="0"/>
              </a:rPr>
              <a:t>mars</a:t>
            </a:r>
            <a:endParaRPr lang="fr-FR" sz="6000" dirty="0">
              <a:latin typeface="Cursive standard" pitchFamily="2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19" y="2049517"/>
            <a:ext cx="3546211" cy="27750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2921D0-17CE-CF89-CDC5-0F6A883E9536}"/>
              </a:ext>
            </a:extLst>
          </p:cNvPr>
          <p:cNvSpPr/>
          <p:nvPr/>
        </p:nvSpPr>
        <p:spPr>
          <a:xfrm>
            <a:off x="79836" y="5228572"/>
            <a:ext cx="9746328" cy="1440000"/>
          </a:xfrm>
          <a:prstGeom prst="rect">
            <a:avLst/>
          </a:prstGeom>
          <a:gradFill flip="none" rotWithShape="1">
            <a:gsLst>
              <a:gs pos="43000">
                <a:srgbClr val="6699FF"/>
              </a:gs>
              <a:gs pos="88000">
                <a:schemeClr val="accent4"/>
              </a:gs>
            </a:gsLst>
            <a:lin ang="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CD19AD-0FAA-C964-D6DE-4CC102DE54A5}"/>
              </a:ext>
            </a:extLst>
          </p:cNvPr>
          <p:cNvSpPr/>
          <p:nvPr/>
        </p:nvSpPr>
        <p:spPr>
          <a:xfrm>
            <a:off x="919579" y="5518755"/>
            <a:ext cx="7987005" cy="862633"/>
          </a:xfrm>
          <a:custGeom>
            <a:avLst/>
            <a:gdLst>
              <a:gd name="connsiteX0" fmla="*/ 0 w 7987005"/>
              <a:gd name="connsiteY0" fmla="*/ 0 h 862633"/>
              <a:gd name="connsiteX1" fmla="*/ 505844 w 7987005"/>
              <a:gd name="connsiteY1" fmla="*/ 0 h 862633"/>
              <a:gd name="connsiteX2" fmla="*/ 1251297 w 7987005"/>
              <a:gd name="connsiteY2" fmla="*/ 0 h 862633"/>
              <a:gd name="connsiteX3" fmla="*/ 1996751 w 7987005"/>
              <a:gd name="connsiteY3" fmla="*/ 0 h 862633"/>
              <a:gd name="connsiteX4" fmla="*/ 2822075 w 7987005"/>
              <a:gd name="connsiteY4" fmla="*/ 0 h 862633"/>
              <a:gd name="connsiteX5" fmla="*/ 3487659 w 7987005"/>
              <a:gd name="connsiteY5" fmla="*/ 0 h 862633"/>
              <a:gd name="connsiteX6" fmla="*/ 4153243 w 7987005"/>
              <a:gd name="connsiteY6" fmla="*/ 0 h 862633"/>
              <a:gd name="connsiteX7" fmla="*/ 4659086 w 7987005"/>
              <a:gd name="connsiteY7" fmla="*/ 0 h 862633"/>
              <a:gd name="connsiteX8" fmla="*/ 5324670 w 7987005"/>
              <a:gd name="connsiteY8" fmla="*/ 0 h 862633"/>
              <a:gd name="connsiteX9" fmla="*/ 5750644 w 7987005"/>
              <a:gd name="connsiteY9" fmla="*/ 0 h 862633"/>
              <a:gd name="connsiteX10" fmla="*/ 6256487 w 7987005"/>
              <a:gd name="connsiteY10" fmla="*/ 0 h 862633"/>
              <a:gd name="connsiteX11" fmla="*/ 6762331 w 7987005"/>
              <a:gd name="connsiteY11" fmla="*/ 0 h 862633"/>
              <a:gd name="connsiteX12" fmla="*/ 7987005 w 7987005"/>
              <a:gd name="connsiteY12" fmla="*/ 0 h 862633"/>
              <a:gd name="connsiteX13" fmla="*/ 7987005 w 7987005"/>
              <a:gd name="connsiteY13" fmla="*/ 414064 h 862633"/>
              <a:gd name="connsiteX14" fmla="*/ 7987005 w 7987005"/>
              <a:gd name="connsiteY14" fmla="*/ 862633 h 862633"/>
              <a:gd name="connsiteX15" fmla="*/ 7481161 w 7987005"/>
              <a:gd name="connsiteY15" fmla="*/ 862633 h 862633"/>
              <a:gd name="connsiteX16" fmla="*/ 6815578 w 7987005"/>
              <a:gd name="connsiteY16" fmla="*/ 862633 h 862633"/>
              <a:gd name="connsiteX17" fmla="*/ 6309734 w 7987005"/>
              <a:gd name="connsiteY17" fmla="*/ 862633 h 862633"/>
              <a:gd name="connsiteX18" fmla="*/ 5803890 w 7987005"/>
              <a:gd name="connsiteY18" fmla="*/ 862633 h 862633"/>
              <a:gd name="connsiteX19" fmla="*/ 5138307 w 7987005"/>
              <a:gd name="connsiteY19" fmla="*/ 862633 h 862633"/>
              <a:gd name="connsiteX20" fmla="*/ 4392853 w 7987005"/>
              <a:gd name="connsiteY20" fmla="*/ 862633 h 862633"/>
              <a:gd name="connsiteX21" fmla="*/ 3807139 w 7987005"/>
              <a:gd name="connsiteY21" fmla="*/ 862633 h 862633"/>
              <a:gd name="connsiteX22" fmla="*/ 3221425 w 7987005"/>
              <a:gd name="connsiteY22" fmla="*/ 862633 h 862633"/>
              <a:gd name="connsiteX23" fmla="*/ 2555842 w 7987005"/>
              <a:gd name="connsiteY23" fmla="*/ 862633 h 862633"/>
              <a:gd name="connsiteX24" fmla="*/ 1970128 w 7987005"/>
              <a:gd name="connsiteY24" fmla="*/ 862633 h 862633"/>
              <a:gd name="connsiteX25" fmla="*/ 1544154 w 7987005"/>
              <a:gd name="connsiteY25" fmla="*/ 862633 h 862633"/>
              <a:gd name="connsiteX26" fmla="*/ 718830 w 7987005"/>
              <a:gd name="connsiteY26" fmla="*/ 862633 h 862633"/>
              <a:gd name="connsiteX27" fmla="*/ 0 w 7987005"/>
              <a:gd name="connsiteY27" fmla="*/ 862633 h 862633"/>
              <a:gd name="connsiteX28" fmla="*/ 0 w 7987005"/>
              <a:gd name="connsiteY28" fmla="*/ 439943 h 862633"/>
              <a:gd name="connsiteX29" fmla="*/ 0 w 7987005"/>
              <a:gd name="connsiteY29" fmla="*/ 0 h 86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987005" h="862633" fill="none" extrusionOk="0">
                <a:moveTo>
                  <a:pt x="0" y="0"/>
                </a:moveTo>
                <a:cubicBezTo>
                  <a:pt x="217157" y="18284"/>
                  <a:pt x="255201" y="4440"/>
                  <a:pt x="505844" y="0"/>
                </a:cubicBezTo>
                <a:cubicBezTo>
                  <a:pt x="756487" y="-4440"/>
                  <a:pt x="932200" y="-4273"/>
                  <a:pt x="1251297" y="0"/>
                </a:cubicBezTo>
                <a:cubicBezTo>
                  <a:pt x="1570394" y="4273"/>
                  <a:pt x="1761232" y="27398"/>
                  <a:pt x="1996751" y="0"/>
                </a:cubicBezTo>
                <a:cubicBezTo>
                  <a:pt x="2232270" y="-27398"/>
                  <a:pt x="2612065" y="-22201"/>
                  <a:pt x="2822075" y="0"/>
                </a:cubicBezTo>
                <a:cubicBezTo>
                  <a:pt x="3032085" y="22201"/>
                  <a:pt x="3281221" y="14871"/>
                  <a:pt x="3487659" y="0"/>
                </a:cubicBezTo>
                <a:cubicBezTo>
                  <a:pt x="3694097" y="-14871"/>
                  <a:pt x="3844354" y="25528"/>
                  <a:pt x="4153243" y="0"/>
                </a:cubicBezTo>
                <a:cubicBezTo>
                  <a:pt x="4462132" y="-25528"/>
                  <a:pt x="4427369" y="-24699"/>
                  <a:pt x="4659086" y="0"/>
                </a:cubicBezTo>
                <a:cubicBezTo>
                  <a:pt x="4890803" y="24699"/>
                  <a:pt x="5186031" y="-1213"/>
                  <a:pt x="5324670" y="0"/>
                </a:cubicBezTo>
                <a:cubicBezTo>
                  <a:pt x="5463309" y="1213"/>
                  <a:pt x="5655584" y="-18037"/>
                  <a:pt x="5750644" y="0"/>
                </a:cubicBezTo>
                <a:cubicBezTo>
                  <a:pt x="5845704" y="18037"/>
                  <a:pt x="6129827" y="-7483"/>
                  <a:pt x="6256487" y="0"/>
                </a:cubicBezTo>
                <a:cubicBezTo>
                  <a:pt x="6383147" y="7483"/>
                  <a:pt x="6634258" y="-9336"/>
                  <a:pt x="6762331" y="0"/>
                </a:cubicBezTo>
                <a:cubicBezTo>
                  <a:pt x="6890404" y="9336"/>
                  <a:pt x="7493037" y="14491"/>
                  <a:pt x="7987005" y="0"/>
                </a:cubicBezTo>
                <a:cubicBezTo>
                  <a:pt x="7971989" y="205973"/>
                  <a:pt x="7987807" y="258877"/>
                  <a:pt x="7987005" y="414064"/>
                </a:cubicBezTo>
                <a:cubicBezTo>
                  <a:pt x="7986203" y="569251"/>
                  <a:pt x="8009319" y="648939"/>
                  <a:pt x="7987005" y="862633"/>
                </a:cubicBezTo>
                <a:cubicBezTo>
                  <a:pt x="7856656" y="842679"/>
                  <a:pt x="7598797" y="871227"/>
                  <a:pt x="7481161" y="862633"/>
                </a:cubicBezTo>
                <a:cubicBezTo>
                  <a:pt x="7363525" y="854039"/>
                  <a:pt x="6965082" y="881454"/>
                  <a:pt x="6815578" y="862633"/>
                </a:cubicBezTo>
                <a:cubicBezTo>
                  <a:pt x="6666074" y="843812"/>
                  <a:pt x="6493961" y="862307"/>
                  <a:pt x="6309734" y="862633"/>
                </a:cubicBezTo>
                <a:cubicBezTo>
                  <a:pt x="6125507" y="862959"/>
                  <a:pt x="5993904" y="862998"/>
                  <a:pt x="5803890" y="862633"/>
                </a:cubicBezTo>
                <a:cubicBezTo>
                  <a:pt x="5613876" y="862268"/>
                  <a:pt x="5276971" y="837574"/>
                  <a:pt x="5138307" y="862633"/>
                </a:cubicBezTo>
                <a:cubicBezTo>
                  <a:pt x="4999643" y="887692"/>
                  <a:pt x="4639913" y="843136"/>
                  <a:pt x="4392853" y="862633"/>
                </a:cubicBezTo>
                <a:cubicBezTo>
                  <a:pt x="4145793" y="882130"/>
                  <a:pt x="3987896" y="840552"/>
                  <a:pt x="3807139" y="862633"/>
                </a:cubicBezTo>
                <a:cubicBezTo>
                  <a:pt x="3626382" y="884714"/>
                  <a:pt x="3441429" y="848273"/>
                  <a:pt x="3221425" y="862633"/>
                </a:cubicBezTo>
                <a:cubicBezTo>
                  <a:pt x="3001421" y="876993"/>
                  <a:pt x="2706843" y="857712"/>
                  <a:pt x="2555842" y="862633"/>
                </a:cubicBezTo>
                <a:cubicBezTo>
                  <a:pt x="2404841" y="867554"/>
                  <a:pt x="2146222" y="885260"/>
                  <a:pt x="1970128" y="862633"/>
                </a:cubicBezTo>
                <a:cubicBezTo>
                  <a:pt x="1794034" y="840006"/>
                  <a:pt x="1638505" y="871981"/>
                  <a:pt x="1544154" y="862633"/>
                </a:cubicBezTo>
                <a:cubicBezTo>
                  <a:pt x="1449803" y="853285"/>
                  <a:pt x="1084632" y="893049"/>
                  <a:pt x="718830" y="862633"/>
                </a:cubicBezTo>
                <a:cubicBezTo>
                  <a:pt x="353028" y="832217"/>
                  <a:pt x="184481" y="876778"/>
                  <a:pt x="0" y="862633"/>
                </a:cubicBezTo>
                <a:cubicBezTo>
                  <a:pt x="-13853" y="665656"/>
                  <a:pt x="21076" y="635248"/>
                  <a:pt x="0" y="439943"/>
                </a:cubicBezTo>
                <a:cubicBezTo>
                  <a:pt x="-21076" y="244638"/>
                  <a:pt x="15256" y="128673"/>
                  <a:pt x="0" y="0"/>
                </a:cubicBezTo>
                <a:close/>
              </a:path>
              <a:path w="7987005" h="862633" stroke="0" extrusionOk="0">
                <a:moveTo>
                  <a:pt x="0" y="0"/>
                </a:moveTo>
                <a:cubicBezTo>
                  <a:pt x="138470" y="7026"/>
                  <a:pt x="229748" y="10281"/>
                  <a:pt x="425974" y="0"/>
                </a:cubicBezTo>
                <a:cubicBezTo>
                  <a:pt x="622200" y="-10281"/>
                  <a:pt x="808309" y="-493"/>
                  <a:pt x="931817" y="0"/>
                </a:cubicBezTo>
                <a:cubicBezTo>
                  <a:pt x="1055325" y="493"/>
                  <a:pt x="1252729" y="9318"/>
                  <a:pt x="1357791" y="0"/>
                </a:cubicBezTo>
                <a:cubicBezTo>
                  <a:pt x="1462853" y="-9318"/>
                  <a:pt x="1770873" y="15661"/>
                  <a:pt x="2023375" y="0"/>
                </a:cubicBezTo>
                <a:cubicBezTo>
                  <a:pt x="2275877" y="-15661"/>
                  <a:pt x="2412932" y="-17724"/>
                  <a:pt x="2768828" y="0"/>
                </a:cubicBezTo>
                <a:cubicBezTo>
                  <a:pt x="3124724" y="17724"/>
                  <a:pt x="3171403" y="4105"/>
                  <a:pt x="3354542" y="0"/>
                </a:cubicBezTo>
                <a:cubicBezTo>
                  <a:pt x="3537681" y="-4105"/>
                  <a:pt x="3961064" y="31808"/>
                  <a:pt x="4179866" y="0"/>
                </a:cubicBezTo>
                <a:cubicBezTo>
                  <a:pt x="4398668" y="-31808"/>
                  <a:pt x="4534022" y="22354"/>
                  <a:pt x="4845450" y="0"/>
                </a:cubicBezTo>
                <a:cubicBezTo>
                  <a:pt x="5156878" y="-22354"/>
                  <a:pt x="5163983" y="-20568"/>
                  <a:pt x="5271423" y="0"/>
                </a:cubicBezTo>
                <a:cubicBezTo>
                  <a:pt x="5378863" y="20568"/>
                  <a:pt x="5771727" y="-14144"/>
                  <a:pt x="6016877" y="0"/>
                </a:cubicBezTo>
                <a:cubicBezTo>
                  <a:pt x="6262027" y="14144"/>
                  <a:pt x="6423751" y="-31460"/>
                  <a:pt x="6682461" y="0"/>
                </a:cubicBezTo>
                <a:cubicBezTo>
                  <a:pt x="6941171" y="31460"/>
                  <a:pt x="7714394" y="-36475"/>
                  <a:pt x="7987005" y="0"/>
                </a:cubicBezTo>
                <a:cubicBezTo>
                  <a:pt x="7971297" y="136092"/>
                  <a:pt x="7966544" y="245389"/>
                  <a:pt x="7987005" y="422690"/>
                </a:cubicBezTo>
                <a:cubicBezTo>
                  <a:pt x="8007467" y="599991"/>
                  <a:pt x="7973819" y="706218"/>
                  <a:pt x="7987005" y="862633"/>
                </a:cubicBezTo>
                <a:cubicBezTo>
                  <a:pt x="7805639" y="884812"/>
                  <a:pt x="7418241" y="898691"/>
                  <a:pt x="7161681" y="862633"/>
                </a:cubicBezTo>
                <a:cubicBezTo>
                  <a:pt x="6905121" y="826575"/>
                  <a:pt x="6513146" y="825975"/>
                  <a:pt x="6336357" y="862633"/>
                </a:cubicBezTo>
                <a:cubicBezTo>
                  <a:pt x="6159568" y="899291"/>
                  <a:pt x="5923178" y="880102"/>
                  <a:pt x="5590904" y="862633"/>
                </a:cubicBezTo>
                <a:cubicBezTo>
                  <a:pt x="5258630" y="845164"/>
                  <a:pt x="5206808" y="879709"/>
                  <a:pt x="5005190" y="862633"/>
                </a:cubicBezTo>
                <a:cubicBezTo>
                  <a:pt x="4803572" y="845557"/>
                  <a:pt x="4735694" y="849384"/>
                  <a:pt x="4499346" y="862633"/>
                </a:cubicBezTo>
                <a:cubicBezTo>
                  <a:pt x="4262998" y="875882"/>
                  <a:pt x="4153150" y="845049"/>
                  <a:pt x="3833762" y="862633"/>
                </a:cubicBezTo>
                <a:cubicBezTo>
                  <a:pt x="3514374" y="880217"/>
                  <a:pt x="3431802" y="851512"/>
                  <a:pt x="3327919" y="862633"/>
                </a:cubicBezTo>
                <a:cubicBezTo>
                  <a:pt x="3224036" y="873754"/>
                  <a:pt x="3107276" y="864607"/>
                  <a:pt x="2901945" y="862633"/>
                </a:cubicBezTo>
                <a:cubicBezTo>
                  <a:pt x="2696614" y="860659"/>
                  <a:pt x="2549101" y="869422"/>
                  <a:pt x="2316231" y="862633"/>
                </a:cubicBezTo>
                <a:cubicBezTo>
                  <a:pt x="2083361" y="855844"/>
                  <a:pt x="1974228" y="855220"/>
                  <a:pt x="1810388" y="862633"/>
                </a:cubicBezTo>
                <a:cubicBezTo>
                  <a:pt x="1646548" y="870046"/>
                  <a:pt x="1420784" y="836728"/>
                  <a:pt x="1144804" y="862633"/>
                </a:cubicBezTo>
                <a:cubicBezTo>
                  <a:pt x="868824" y="888538"/>
                  <a:pt x="748461" y="885327"/>
                  <a:pt x="638960" y="862633"/>
                </a:cubicBezTo>
                <a:cubicBezTo>
                  <a:pt x="529459" y="839939"/>
                  <a:pt x="193514" y="865700"/>
                  <a:pt x="0" y="862633"/>
                </a:cubicBezTo>
                <a:cubicBezTo>
                  <a:pt x="-835" y="666942"/>
                  <a:pt x="-17479" y="539650"/>
                  <a:pt x="0" y="457195"/>
                </a:cubicBezTo>
                <a:cubicBezTo>
                  <a:pt x="17479" y="374740"/>
                  <a:pt x="15105" y="18591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7952707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err="1">
                <a:solidFill>
                  <a:schemeClr val="tx1"/>
                </a:solidFill>
                <a:latin typeface="Claire Hand" panose="02000506040000020004" pitchFamily="2" charset="0"/>
              </a:rPr>
              <a:t>march</a:t>
            </a:r>
            <a:endParaRPr lang="fr-FR" sz="5400" b="1" dirty="0">
              <a:solidFill>
                <a:schemeClr val="tx1"/>
              </a:solidFill>
              <a:latin typeface="Claire Han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57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9836" y="220710"/>
            <a:ext cx="9746328" cy="4761797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45372" y="292453"/>
            <a:ext cx="9735420" cy="476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398894" y="680160"/>
            <a:ext cx="9028376" cy="39863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579950" y="1242190"/>
            <a:ext cx="666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latin typeface="Claire Hand" pitchFamily="2" charset="0"/>
              </a:rPr>
              <a:t>avril</a:t>
            </a:r>
            <a:endParaRPr lang="fr-FR" sz="6000" b="1" dirty="0">
              <a:latin typeface="Claire Hand" pitchFamily="2" charset="0"/>
            </a:endParaRPr>
          </a:p>
          <a:p>
            <a:pPr algn="ctr"/>
            <a:r>
              <a:rPr lang="fr-FR" sz="4800" dirty="0">
                <a:latin typeface="Arial Rounded MT Bold" pitchFamily="34" charset="0"/>
              </a:rPr>
              <a:t>avril</a:t>
            </a:r>
            <a:endParaRPr lang="fr-FR" sz="6000" dirty="0">
              <a:latin typeface="Arial Rounded MT Bold" pitchFamily="34" charset="0"/>
            </a:endParaRPr>
          </a:p>
          <a:p>
            <a:pPr algn="ctr"/>
            <a:r>
              <a:rPr lang="fr-FR" sz="4800" dirty="0">
                <a:latin typeface="Cursive standard" pitchFamily="2" charset="0"/>
              </a:rPr>
              <a:t>avril</a:t>
            </a:r>
            <a:endParaRPr lang="fr-FR" sz="6000" dirty="0">
              <a:latin typeface="Cursive standard" pitchFamily="2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57" y="2399041"/>
            <a:ext cx="4142170" cy="24254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E68CD4-89DE-B27D-80F0-3AF31ED2C175}"/>
              </a:ext>
            </a:extLst>
          </p:cNvPr>
          <p:cNvSpPr/>
          <p:nvPr/>
        </p:nvSpPr>
        <p:spPr>
          <a:xfrm>
            <a:off x="79836" y="5205390"/>
            <a:ext cx="9746328" cy="144000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9AD009-5236-B208-265F-D7FC761B087C}"/>
              </a:ext>
            </a:extLst>
          </p:cNvPr>
          <p:cNvSpPr/>
          <p:nvPr/>
        </p:nvSpPr>
        <p:spPr>
          <a:xfrm>
            <a:off x="919579" y="5494073"/>
            <a:ext cx="7987005" cy="862633"/>
          </a:xfrm>
          <a:custGeom>
            <a:avLst/>
            <a:gdLst>
              <a:gd name="connsiteX0" fmla="*/ 0 w 7987005"/>
              <a:gd name="connsiteY0" fmla="*/ 0 h 862633"/>
              <a:gd name="connsiteX1" fmla="*/ 505844 w 7987005"/>
              <a:gd name="connsiteY1" fmla="*/ 0 h 862633"/>
              <a:gd name="connsiteX2" fmla="*/ 1251297 w 7987005"/>
              <a:gd name="connsiteY2" fmla="*/ 0 h 862633"/>
              <a:gd name="connsiteX3" fmla="*/ 1996751 w 7987005"/>
              <a:gd name="connsiteY3" fmla="*/ 0 h 862633"/>
              <a:gd name="connsiteX4" fmla="*/ 2822075 w 7987005"/>
              <a:gd name="connsiteY4" fmla="*/ 0 h 862633"/>
              <a:gd name="connsiteX5" fmla="*/ 3487659 w 7987005"/>
              <a:gd name="connsiteY5" fmla="*/ 0 h 862633"/>
              <a:gd name="connsiteX6" fmla="*/ 4153243 w 7987005"/>
              <a:gd name="connsiteY6" fmla="*/ 0 h 862633"/>
              <a:gd name="connsiteX7" fmla="*/ 4659086 w 7987005"/>
              <a:gd name="connsiteY7" fmla="*/ 0 h 862633"/>
              <a:gd name="connsiteX8" fmla="*/ 5324670 w 7987005"/>
              <a:gd name="connsiteY8" fmla="*/ 0 h 862633"/>
              <a:gd name="connsiteX9" fmla="*/ 5750644 w 7987005"/>
              <a:gd name="connsiteY9" fmla="*/ 0 h 862633"/>
              <a:gd name="connsiteX10" fmla="*/ 6256487 w 7987005"/>
              <a:gd name="connsiteY10" fmla="*/ 0 h 862633"/>
              <a:gd name="connsiteX11" fmla="*/ 6762331 w 7987005"/>
              <a:gd name="connsiteY11" fmla="*/ 0 h 862633"/>
              <a:gd name="connsiteX12" fmla="*/ 7987005 w 7987005"/>
              <a:gd name="connsiteY12" fmla="*/ 0 h 862633"/>
              <a:gd name="connsiteX13" fmla="*/ 7987005 w 7987005"/>
              <a:gd name="connsiteY13" fmla="*/ 414064 h 862633"/>
              <a:gd name="connsiteX14" fmla="*/ 7987005 w 7987005"/>
              <a:gd name="connsiteY14" fmla="*/ 862633 h 862633"/>
              <a:gd name="connsiteX15" fmla="*/ 7481161 w 7987005"/>
              <a:gd name="connsiteY15" fmla="*/ 862633 h 862633"/>
              <a:gd name="connsiteX16" fmla="*/ 6815578 w 7987005"/>
              <a:gd name="connsiteY16" fmla="*/ 862633 h 862633"/>
              <a:gd name="connsiteX17" fmla="*/ 6309734 w 7987005"/>
              <a:gd name="connsiteY17" fmla="*/ 862633 h 862633"/>
              <a:gd name="connsiteX18" fmla="*/ 5803890 w 7987005"/>
              <a:gd name="connsiteY18" fmla="*/ 862633 h 862633"/>
              <a:gd name="connsiteX19" fmla="*/ 5138307 w 7987005"/>
              <a:gd name="connsiteY19" fmla="*/ 862633 h 862633"/>
              <a:gd name="connsiteX20" fmla="*/ 4392853 w 7987005"/>
              <a:gd name="connsiteY20" fmla="*/ 862633 h 862633"/>
              <a:gd name="connsiteX21" fmla="*/ 3807139 w 7987005"/>
              <a:gd name="connsiteY21" fmla="*/ 862633 h 862633"/>
              <a:gd name="connsiteX22" fmla="*/ 3221425 w 7987005"/>
              <a:gd name="connsiteY22" fmla="*/ 862633 h 862633"/>
              <a:gd name="connsiteX23" fmla="*/ 2555842 w 7987005"/>
              <a:gd name="connsiteY23" fmla="*/ 862633 h 862633"/>
              <a:gd name="connsiteX24" fmla="*/ 1970128 w 7987005"/>
              <a:gd name="connsiteY24" fmla="*/ 862633 h 862633"/>
              <a:gd name="connsiteX25" fmla="*/ 1544154 w 7987005"/>
              <a:gd name="connsiteY25" fmla="*/ 862633 h 862633"/>
              <a:gd name="connsiteX26" fmla="*/ 718830 w 7987005"/>
              <a:gd name="connsiteY26" fmla="*/ 862633 h 862633"/>
              <a:gd name="connsiteX27" fmla="*/ 0 w 7987005"/>
              <a:gd name="connsiteY27" fmla="*/ 862633 h 862633"/>
              <a:gd name="connsiteX28" fmla="*/ 0 w 7987005"/>
              <a:gd name="connsiteY28" fmla="*/ 439943 h 862633"/>
              <a:gd name="connsiteX29" fmla="*/ 0 w 7987005"/>
              <a:gd name="connsiteY29" fmla="*/ 0 h 86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987005" h="862633" fill="none" extrusionOk="0">
                <a:moveTo>
                  <a:pt x="0" y="0"/>
                </a:moveTo>
                <a:cubicBezTo>
                  <a:pt x="217157" y="18284"/>
                  <a:pt x="255201" y="4440"/>
                  <a:pt x="505844" y="0"/>
                </a:cubicBezTo>
                <a:cubicBezTo>
                  <a:pt x="756487" y="-4440"/>
                  <a:pt x="932200" y="-4273"/>
                  <a:pt x="1251297" y="0"/>
                </a:cubicBezTo>
                <a:cubicBezTo>
                  <a:pt x="1570394" y="4273"/>
                  <a:pt x="1761232" y="27398"/>
                  <a:pt x="1996751" y="0"/>
                </a:cubicBezTo>
                <a:cubicBezTo>
                  <a:pt x="2232270" y="-27398"/>
                  <a:pt x="2612065" y="-22201"/>
                  <a:pt x="2822075" y="0"/>
                </a:cubicBezTo>
                <a:cubicBezTo>
                  <a:pt x="3032085" y="22201"/>
                  <a:pt x="3281221" y="14871"/>
                  <a:pt x="3487659" y="0"/>
                </a:cubicBezTo>
                <a:cubicBezTo>
                  <a:pt x="3694097" y="-14871"/>
                  <a:pt x="3844354" y="25528"/>
                  <a:pt x="4153243" y="0"/>
                </a:cubicBezTo>
                <a:cubicBezTo>
                  <a:pt x="4462132" y="-25528"/>
                  <a:pt x="4427369" y="-24699"/>
                  <a:pt x="4659086" y="0"/>
                </a:cubicBezTo>
                <a:cubicBezTo>
                  <a:pt x="4890803" y="24699"/>
                  <a:pt x="5186031" y="-1213"/>
                  <a:pt x="5324670" y="0"/>
                </a:cubicBezTo>
                <a:cubicBezTo>
                  <a:pt x="5463309" y="1213"/>
                  <a:pt x="5655584" y="-18037"/>
                  <a:pt x="5750644" y="0"/>
                </a:cubicBezTo>
                <a:cubicBezTo>
                  <a:pt x="5845704" y="18037"/>
                  <a:pt x="6129827" y="-7483"/>
                  <a:pt x="6256487" y="0"/>
                </a:cubicBezTo>
                <a:cubicBezTo>
                  <a:pt x="6383147" y="7483"/>
                  <a:pt x="6634258" y="-9336"/>
                  <a:pt x="6762331" y="0"/>
                </a:cubicBezTo>
                <a:cubicBezTo>
                  <a:pt x="6890404" y="9336"/>
                  <a:pt x="7493037" y="14491"/>
                  <a:pt x="7987005" y="0"/>
                </a:cubicBezTo>
                <a:cubicBezTo>
                  <a:pt x="7971989" y="205973"/>
                  <a:pt x="7987807" y="258877"/>
                  <a:pt x="7987005" y="414064"/>
                </a:cubicBezTo>
                <a:cubicBezTo>
                  <a:pt x="7986203" y="569251"/>
                  <a:pt x="8009319" y="648939"/>
                  <a:pt x="7987005" y="862633"/>
                </a:cubicBezTo>
                <a:cubicBezTo>
                  <a:pt x="7856656" y="842679"/>
                  <a:pt x="7598797" y="871227"/>
                  <a:pt x="7481161" y="862633"/>
                </a:cubicBezTo>
                <a:cubicBezTo>
                  <a:pt x="7363525" y="854039"/>
                  <a:pt x="6965082" y="881454"/>
                  <a:pt x="6815578" y="862633"/>
                </a:cubicBezTo>
                <a:cubicBezTo>
                  <a:pt x="6666074" y="843812"/>
                  <a:pt x="6493961" y="862307"/>
                  <a:pt x="6309734" y="862633"/>
                </a:cubicBezTo>
                <a:cubicBezTo>
                  <a:pt x="6125507" y="862959"/>
                  <a:pt x="5993904" y="862998"/>
                  <a:pt x="5803890" y="862633"/>
                </a:cubicBezTo>
                <a:cubicBezTo>
                  <a:pt x="5613876" y="862268"/>
                  <a:pt x="5276971" y="837574"/>
                  <a:pt x="5138307" y="862633"/>
                </a:cubicBezTo>
                <a:cubicBezTo>
                  <a:pt x="4999643" y="887692"/>
                  <a:pt x="4639913" y="843136"/>
                  <a:pt x="4392853" y="862633"/>
                </a:cubicBezTo>
                <a:cubicBezTo>
                  <a:pt x="4145793" y="882130"/>
                  <a:pt x="3987896" y="840552"/>
                  <a:pt x="3807139" y="862633"/>
                </a:cubicBezTo>
                <a:cubicBezTo>
                  <a:pt x="3626382" y="884714"/>
                  <a:pt x="3441429" y="848273"/>
                  <a:pt x="3221425" y="862633"/>
                </a:cubicBezTo>
                <a:cubicBezTo>
                  <a:pt x="3001421" y="876993"/>
                  <a:pt x="2706843" y="857712"/>
                  <a:pt x="2555842" y="862633"/>
                </a:cubicBezTo>
                <a:cubicBezTo>
                  <a:pt x="2404841" y="867554"/>
                  <a:pt x="2146222" y="885260"/>
                  <a:pt x="1970128" y="862633"/>
                </a:cubicBezTo>
                <a:cubicBezTo>
                  <a:pt x="1794034" y="840006"/>
                  <a:pt x="1638505" y="871981"/>
                  <a:pt x="1544154" y="862633"/>
                </a:cubicBezTo>
                <a:cubicBezTo>
                  <a:pt x="1449803" y="853285"/>
                  <a:pt x="1084632" y="893049"/>
                  <a:pt x="718830" y="862633"/>
                </a:cubicBezTo>
                <a:cubicBezTo>
                  <a:pt x="353028" y="832217"/>
                  <a:pt x="184481" y="876778"/>
                  <a:pt x="0" y="862633"/>
                </a:cubicBezTo>
                <a:cubicBezTo>
                  <a:pt x="-13853" y="665656"/>
                  <a:pt x="21076" y="635248"/>
                  <a:pt x="0" y="439943"/>
                </a:cubicBezTo>
                <a:cubicBezTo>
                  <a:pt x="-21076" y="244638"/>
                  <a:pt x="15256" y="128673"/>
                  <a:pt x="0" y="0"/>
                </a:cubicBezTo>
                <a:close/>
              </a:path>
              <a:path w="7987005" h="862633" stroke="0" extrusionOk="0">
                <a:moveTo>
                  <a:pt x="0" y="0"/>
                </a:moveTo>
                <a:cubicBezTo>
                  <a:pt x="138470" y="7026"/>
                  <a:pt x="229748" y="10281"/>
                  <a:pt x="425974" y="0"/>
                </a:cubicBezTo>
                <a:cubicBezTo>
                  <a:pt x="622200" y="-10281"/>
                  <a:pt x="808309" y="-493"/>
                  <a:pt x="931817" y="0"/>
                </a:cubicBezTo>
                <a:cubicBezTo>
                  <a:pt x="1055325" y="493"/>
                  <a:pt x="1252729" y="9318"/>
                  <a:pt x="1357791" y="0"/>
                </a:cubicBezTo>
                <a:cubicBezTo>
                  <a:pt x="1462853" y="-9318"/>
                  <a:pt x="1770873" y="15661"/>
                  <a:pt x="2023375" y="0"/>
                </a:cubicBezTo>
                <a:cubicBezTo>
                  <a:pt x="2275877" y="-15661"/>
                  <a:pt x="2412932" y="-17724"/>
                  <a:pt x="2768828" y="0"/>
                </a:cubicBezTo>
                <a:cubicBezTo>
                  <a:pt x="3124724" y="17724"/>
                  <a:pt x="3171403" y="4105"/>
                  <a:pt x="3354542" y="0"/>
                </a:cubicBezTo>
                <a:cubicBezTo>
                  <a:pt x="3537681" y="-4105"/>
                  <a:pt x="3961064" y="31808"/>
                  <a:pt x="4179866" y="0"/>
                </a:cubicBezTo>
                <a:cubicBezTo>
                  <a:pt x="4398668" y="-31808"/>
                  <a:pt x="4534022" y="22354"/>
                  <a:pt x="4845450" y="0"/>
                </a:cubicBezTo>
                <a:cubicBezTo>
                  <a:pt x="5156878" y="-22354"/>
                  <a:pt x="5163983" y="-20568"/>
                  <a:pt x="5271423" y="0"/>
                </a:cubicBezTo>
                <a:cubicBezTo>
                  <a:pt x="5378863" y="20568"/>
                  <a:pt x="5771727" y="-14144"/>
                  <a:pt x="6016877" y="0"/>
                </a:cubicBezTo>
                <a:cubicBezTo>
                  <a:pt x="6262027" y="14144"/>
                  <a:pt x="6423751" y="-31460"/>
                  <a:pt x="6682461" y="0"/>
                </a:cubicBezTo>
                <a:cubicBezTo>
                  <a:pt x="6941171" y="31460"/>
                  <a:pt x="7714394" y="-36475"/>
                  <a:pt x="7987005" y="0"/>
                </a:cubicBezTo>
                <a:cubicBezTo>
                  <a:pt x="7971297" y="136092"/>
                  <a:pt x="7966544" y="245389"/>
                  <a:pt x="7987005" y="422690"/>
                </a:cubicBezTo>
                <a:cubicBezTo>
                  <a:pt x="8007467" y="599991"/>
                  <a:pt x="7973819" y="706218"/>
                  <a:pt x="7987005" y="862633"/>
                </a:cubicBezTo>
                <a:cubicBezTo>
                  <a:pt x="7805639" y="884812"/>
                  <a:pt x="7418241" y="898691"/>
                  <a:pt x="7161681" y="862633"/>
                </a:cubicBezTo>
                <a:cubicBezTo>
                  <a:pt x="6905121" y="826575"/>
                  <a:pt x="6513146" y="825975"/>
                  <a:pt x="6336357" y="862633"/>
                </a:cubicBezTo>
                <a:cubicBezTo>
                  <a:pt x="6159568" y="899291"/>
                  <a:pt x="5923178" y="880102"/>
                  <a:pt x="5590904" y="862633"/>
                </a:cubicBezTo>
                <a:cubicBezTo>
                  <a:pt x="5258630" y="845164"/>
                  <a:pt x="5206808" y="879709"/>
                  <a:pt x="5005190" y="862633"/>
                </a:cubicBezTo>
                <a:cubicBezTo>
                  <a:pt x="4803572" y="845557"/>
                  <a:pt x="4735694" y="849384"/>
                  <a:pt x="4499346" y="862633"/>
                </a:cubicBezTo>
                <a:cubicBezTo>
                  <a:pt x="4262998" y="875882"/>
                  <a:pt x="4153150" y="845049"/>
                  <a:pt x="3833762" y="862633"/>
                </a:cubicBezTo>
                <a:cubicBezTo>
                  <a:pt x="3514374" y="880217"/>
                  <a:pt x="3431802" y="851512"/>
                  <a:pt x="3327919" y="862633"/>
                </a:cubicBezTo>
                <a:cubicBezTo>
                  <a:pt x="3224036" y="873754"/>
                  <a:pt x="3107276" y="864607"/>
                  <a:pt x="2901945" y="862633"/>
                </a:cubicBezTo>
                <a:cubicBezTo>
                  <a:pt x="2696614" y="860659"/>
                  <a:pt x="2549101" y="869422"/>
                  <a:pt x="2316231" y="862633"/>
                </a:cubicBezTo>
                <a:cubicBezTo>
                  <a:pt x="2083361" y="855844"/>
                  <a:pt x="1974228" y="855220"/>
                  <a:pt x="1810388" y="862633"/>
                </a:cubicBezTo>
                <a:cubicBezTo>
                  <a:pt x="1646548" y="870046"/>
                  <a:pt x="1420784" y="836728"/>
                  <a:pt x="1144804" y="862633"/>
                </a:cubicBezTo>
                <a:cubicBezTo>
                  <a:pt x="868824" y="888538"/>
                  <a:pt x="748461" y="885327"/>
                  <a:pt x="638960" y="862633"/>
                </a:cubicBezTo>
                <a:cubicBezTo>
                  <a:pt x="529459" y="839939"/>
                  <a:pt x="193514" y="865700"/>
                  <a:pt x="0" y="862633"/>
                </a:cubicBezTo>
                <a:cubicBezTo>
                  <a:pt x="-835" y="666942"/>
                  <a:pt x="-17479" y="539650"/>
                  <a:pt x="0" y="457195"/>
                </a:cubicBezTo>
                <a:cubicBezTo>
                  <a:pt x="17479" y="374740"/>
                  <a:pt x="15105" y="18591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7952707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err="1">
                <a:solidFill>
                  <a:schemeClr val="tx1"/>
                </a:solidFill>
                <a:latin typeface="Claire Hand" panose="02000506040000020004" pitchFamily="2" charset="0"/>
              </a:rPr>
              <a:t>april</a:t>
            </a:r>
            <a:endParaRPr lang="fr-FR" sz="5400" b="1" dirty="0">
              <a:solidFill>
                <a:schemeClr val="tx1"/>
              </a:solidFill>
              <a:latin typeface="Claire Han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876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9836" y="220710"/>
            <a:ext cx="9746328" cy="4761797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45372" y="292453"/>
            <a:ext cx="9735420" cy="476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5428" r="8046" b="2001"/>
          <a:stretch/>
        </p:blipFill>
        <p:spPr bwMode="auto">
          <a:xfrm>
            <a:off x="398894" y="680160"/>
            <a:ext cx="9028376" cy="39863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579950" y="1242190"/>
            <a:ext cx="666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latin typeface="Claire Hand" pitchFamily="2" charset="0"/>
              </a:rPr>
              <a:t>mai</a:t>
            </a:r>
            <a:endParaRPr lang="fr-FR" sz="6000" b="1" dirty="0">
              <a:latin typeface="Claire Hand" pitchFamily="2" charset="0"/>
            </a:endParaRPr>
          </a:p>
          <a:p>
            <a:pPr algn="ctr"/>
            <a:r>
              <a:rPr lang="fr-FR" sz="4800" dirty="0">
                <a:latin typeface="Arial Rounded MT Bold" pitchFamily="34" charset="0"/>
              </a:rPr>
              <a:t>mai</a:t>
            </a:r>
            <a:endParaRPr lang="fr-FR" sz="6000" dirty="0">
              <a:latin typeface="Arial Rounded MT Bold" pitchFamily="34" charset="0"/>
            </a:endParaRPr>
          </a:p>
          <a:p>
            <a:pPr algn="ctr"/>
            <a:r>
              <a:rPr lang="fr-FR" sz="4800" dirty="0">
                <a:latin typeface="Cursive standard" pitchFamily="2" charset="0"/>
              </a:rPr>
              <a:t>mai</a:t>
            </a:r>
            <a:endParaRPr lang="fr-FR" sz="6000" dirty="0">
              <a:latin typeface="Cursive standard" pitchFamily="2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57" y="2470739"/>
            <a:ext cx="4559060" cy="25117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F437D7-D200-0AED-D262-A32113C6EF93}"/>
              </a:ext>
            </a:extLst>
          </p:cNvPr>
          <p:cNvSpPr/>
          <p:nvPr/>
        </p:nvSpPr>
        <p:spPr>
          <a:xfrm>
            <a:off x="79836" y="5186730"/>
            <a:ext cx="9746328" cy="144000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169E49-6F6A-A74A-E0CF-E202D538688A}"/>
              </a:ext>
            </a:extLst>
          </p:cNvPr>
          <p:cNvSpPr/>
          <p:nvPr/>
        </p:nvSpPr>
        <p:spPr>
          <a:xfrm>
            <a:off x="919579" y="5475413"/>
            <a:ext cx="7987005" cy="862633"/>
          </a:xfrm>
          <a:custGeom>
            <a:avLst/>
            <a:gdLst>
              <a:gd name="connsiteX0" fmla="*/ 0 w 7987005"/>
              <a:gd name="connsiteY0" fmla="*/ 0 h 862633"/>
              <a:gd name="connsiteX1" fmla="*/ 505844 w 7987005"/>
              <a:gd name="connsiteY1" fmla="*/ 0 h 862633"/>
              <a:gd name="connsiteX2" fmla="*/ 1251297 w 7987005"/>
              <a:gd name="connsiteY2" fmla="*/ 0 h 862633"/>
              <a:gd name="connsiteX3" fmla="*/ 1996751 w 7987005"/>
              <a:gd name="connsiteY3" fmla="*/ 0 h 862633"/>
              <a:gd name="connsiteX4" fmla="*/ 2822075 w 7987005"/>
              <a:gd name="connsiteY4" fmla="*/ 0 h 862633"/>
              <a:gd name="connsiteX5" fmla="*/ 3487659 w 7987005"/>
              <a:gd name="connsiteY5" fmla="*/ 0 h 862633"/>
              <a:gd name="connsiteX6" fmla="*/ 4153243 w 7987005"/>
              <a:gd name="connsiteY6" fmla="*/ 0 h 862633"/>
              <a:gd name="connsiteX7" fmla="*/ 4659086 w 7987005"/>
              <a:gd name="connsiteY7" fmla="*/ 0 h 862633"/>
              <a:gd name="connsiteX8" fmla="*/ 5324670 w 7987005"/>
              <a:gd name="connsiteY8" fmla="*/ 0 h 862633"/>
              <a:gd name="connsiteX9" fmla="*/ 5750644 w 7987005"/>
              <a:gd name="connsiteY9" fmla="*/ 0 h 862633"/>
              <a:gd name="connsiteX10" fmla="*/ 6256487 w 7987005"/>
              <a:gd name="connsiteY10" fmla="*/ 0 h 862633"/>
              <a:gd name="connsiteX11" fmla="*/ 6762331 w 7987005"/>
              <a:gd name="connsiteY11" fmla="*/ 0 h 862633"/>
              <a:gd name="connsiteX12" fmla="*/ 7987005 w 7987005"/>
              <a:gd name="connsiteY12" fmla="*/ 0 h 862633"/>
              <a:gd name="connsiteX13" fmla="*/ 7987005 w 7987005"/>
              <a:gd name="connsiteY13" fmla="*/ 414064 h 862633"/>
              <a:gd name="connsiteX14" fmla="*/ 7987005 w 7987005"/>
              <a:gd name="connsiteY14" fmla="*/ 862633 h 862633"/>
              <a:gd name="connsiteX15" fmla="*/ 7481161 w 7987005"/>
              <a:gd name="connsiteY15" fmla="*/ 862633 h 862633"/>
              <a:gd name="connsiteX16" fmla="*/ 6815578 w 7987005"/>
              <a:gd name="connsiteY16" fmla="*/ 862633 h 862633"/>
              <a:gd name="connsiteX17" fmla="*/ 6309734 w 7987005"/>
              <a:gd name="connsiteY17" fmla="*/ 862633 h 862633"/>
              <a:gd name="connsiteX18" fmla="*/ 5803890 w 7987005"/>
              <a:gd name="connsiteY18" fmla="*/ 862633 h 862633"/>
              <a:gd name="connsiteX19" fmla="*/ 5138307 w 7987005"/>
              <a:gd name="connsiteY19" fmla="*/ 862633 h 862633"/>
              <a:gd name="connsiteX20" fmla="*/ 4392853 w 7987005"/>
              <a:gd name="connsiteY20" fmla="*/ 862633 h 862633"/>
              <a:gd name="connsiteX21" fmla="*/ 3807139 w 7987005"/>
              <a:gd name="connsiteY21" fmla="*/ 862633 h 862633"/>
              <a:gd name="connsiteX22" fmla="*/ 3221425 w 7987005"/>
              <a:gd name="connsiteY22" fmla="*/ 862633 h 862633"/>
              <a:gd name="connsiteX23" fmla="*/ 2555842 w 7987005"/>
              <a:gd name="connsiteY23" fmla="*/ 862633 h 862633"/>
              <a:gd name="connsiteX24" fmla="*/ 1970128 w 7987005"/>
              <a:gd name="connsiteY24" fmla="*/ 862633 h 862633"/>
              <a:gd name="connsiteX25" fmla="*/ 1544154 w 7987005"/>
              <a:gd name="connsiteY25" fmla="*/ 862633 h 862633"/>
              <a:gd name="connsiteX26" fmla="*/ 718830 w 7987005"/>
              <a:gd name="connsiteY26" fmla="*/ 862633 h 862633"/>
              <a:gd name="connsiteX27" fmla="*/ 0 w 7987005"/>
              <a:gd name="connsiteY27" fmla="*/ 862633 h 862633"/>
              <a:gd name="connsiteX28" fmla="*/ 0 w 7987005"/>
              <a:gd name="connsiteY28" fmla="*/ 439943 h 862633"/>
              <a:gd name="connsiteX29" fmla="*/ 0 w 7987005"/>
              <a:gd name="connsiteY29" fmla="*/ 0 h 86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987005" h="862633" fill="none" extrusionOk="0">
                <a:moveTo>
                  <a:pt x="0" y="0"/>
                </a:moveTo>
                <a:cubicBezTo>
                  <a:pt x="217157" y="18284"/>
                  <a:pt x="255201" y="4440"/>
                  <a:pt x="505844" y="0"/>
                </a:cubicBezTo>
                <a:cubicBezTo>
                  <a:pt x="756487" y="-4440"/>
                  <a:pt x="932200" y="-4273"/>
                  <a:pt x="1251297" y="0"/>
                </a:cubicBezTo>
                <a:cubicBezTo>
                  <a:pt x="1570394" y="4273"/>
                  <a:pt x="1761232" y="27398"/>
                  <a:pt x="1996751" y="0"/>
                </a:cubicBezTo>
                <a:cubicBezTo>
                  <a:pt x="2232270" y="-27398"/>
                  <a:pt x="2612065" y="-22201"/>
                  <a:pt x="2822075" y="0"/>
                </a:cubicBezTo>
                <a:cubicBezTo>
                  <a:pt x="3032085" y="22201"/>
                  <a:pt x="3281221" y="14871"/>
                  <a:pt x="3487659" y="0"/>
                </a:cubicBezTo>
                <a:cubicBezTo>
                  <a:pt x="3694097" y="-14871"/>
                  <a:pt x="3844354" y="25528"/>
                  <a:pt x="4153243" y="0"/>
                </a:cubicBezTo>
                <a:cubicBezTo>
                  <a:pt x="4462132" y="-25528"/>
                  <a:pt x="4427369" y="-24699"/>
                  <a:pt x="4659086" y="0"/>
                </a:cubicBezTo>
                <a:cubicBezTo>
                  <a:pt x="4890803" y="24699"/>
                  <a:pt x="5186031" y="-1213"/>
                  <a:pt x="5324670" y="0"/>
                </a:cubicBezTo>
                <a:cubicBezTo>
                  <a:pt x="5463309" y="1213"/>
                  <a:pt x="5655584" y="-18037"/>
                  <a:pt x="5750644" y="0"/>
                </a:cubicBezTo>
                <a:cubicBezTo>
                  <a:pt x="5845704" y="18037"/>
                  <a:pt x="6129827" y="-7483"/>
                  <a:pt x="6256487" y="0"/>
                </a:cubicBezTo>
                <a:cubicBezTo>
                  <a:pt x="6383147" y="7483"/>
                  <a:pt x="6634258" y="-9336"/>
                  <a:pt x="6762331" y="0"/>
                </a:cubicBezTo>
                <a:cubicBezTo>
                  <a:pt x="6890404" y="9336"/>
                  <a:pt x="7493037" y="14491"/>
                  <a:pt x="7987005" y="0"/>
                </a:cubicBezTo>
                <a:cubicBezTo>
                  <a:pt x="7971989" y="205973"/>
                  <a:pt x="7987807" y="258877"/>
                  <a:pt x="7987005" y="414064"/>
                </a:cubicBezTo>
                <a:cubicBezTo>
                  <a:pt x="7986203" y="569251"/>
                  <a:pt x="8009319" y="648939"/>
                  <a:pt x="7987005" y="862633"/>
                </a:cubicBezTo>
                <a:cubicBezTo>
                  <a:pt x="7856656" y="842679"/>
                  <a:pt x="7598797" y="871227"/>
                  <a:pt x="7481161" y="862633"/>
                </a:cubicBezTo>
                <a:cubicBezTo>
                  <a:pt x="7363525" y="854039"/>
                  <a:pt x="6965082" y="881454"/>
                  <a:pt x="6815578" y="862633"/>
                </a:cubicBezTo>
                <a:cubicBezTo>
                  <a:pt x="6666074" y="843812"/>
                  <a:pt x="6493961" y="862307"/>
                  <a:pt x="6309734" y="862633"/>
                </a:cubicBezTo>
                <a:cubicBezTo>
                  <a:pt x="6125507" y="862959"/>
                  <a:pt x="5993904" y="862998"/>
                  <a:pt x="5803890" y="862633"/>
                </a:cubicBezTo>
                <a:cubicBezTo>
                  <a:pt x="5613876" y="862268"/>
                  <a:pt x="5276971" y="837574"/>
                  <a:pt x="5138307" y="862633"/>
                </a:cubicBezTo>
                <a:cubicBezTo>
                  <a:pt x="4999643" y="887692"/>
                  <a:pt x="4639913" y="843136"/>
                  <a:pt x="4392853" y="862633"/>
                </a:cubicBezTo>
                <a:cubicBezTo>
                  <a:pt x="4145793" y="882130"/>
                  <a:pt x="3987896" y="840552"/>
                  <a:pt x="3807139" y="862633"/>
                </a:cubicBezTo>
                <a:cubicBezTo>
                  <a:pt x="3626382" y="884714"/>
                  <a:pt x="3441429" y="848273"/>
                  <a:pt x="3221425" y="862633"/>
                </a:cubicBezTo>
                <a:cubicBezTo>
                  <a:pt x="3001421" y="876993"/>
                  <a:pt x="2706843" y="857712"/>
                  <a:pt x="2555842" y="862633"/>
                </a:cubicBezTo>
                <a:cubicBezTo>
                  <a:pt x="2404841" y="867554"/>
                  <a:pt x="2146222" y="885260"/>
                  <a:pt x="1970128" y="862633"/>
                </a:cubicBezTo>
                <a:cubicBezTo>
                  <a:pt x="1794034" y="840006"/>
                  <a:pt x="1638505" y="871981"/>
                  <a:pt x="1544154" y="862633"/>
                </a:cubicBezTo>
                <a:cubicBezTo>
                  <a:pt x="1449803" y="853285"/>
                  <a:pt x="1084632" y="893049"/>
                  <a:pt x="718830" y="862633"/>
                </a:cubicBezTo>
                <a:cubicBezTo>
                  <a:pt x="353028" y="832217"/>
                  <a:pt x="184481" y="876778"/>
                  <a:pt x="0" y="862633"/>
                </a:cubicBezTo>
                <a:cubicBezTo>
                  <a:pt x="-13853" y="665656"/>
                  <a:pt x="21076" y="635248"/>
                  <a:pt x="0" y="439943"/>
                </a:cubicBezTo>
                <a:cubicBezTo>
                  <a:pt x="-21076" y="244638"/>
                  <a:pt x="15256" y="128673"/>
                  <a:pt x="0" y="0"/>
                </a:cubicBezTo>
                <a:close/>
              </a:path>
              <a:path w="7987005" h="862633" stroke="0" extrusionOk="0">
                <a:moveTo>
                  <a:pt x="0" y="0"/>
                </a:moveTo>
                <a:cubicBezTo>
                  <a:pt x="138470" y="7026"/>
                  <a:pt x="229748" y="10281"/>
                  <a:pt x="425974" y="0"/>
                </a:cubicBezTo>
                <a:cubicBezTo>
                  <a:pt x="622200" y="-10281"/>
                  <a:pt x="808309" y="-493"/>
                  <a:pt x="931817" y="0"/>
                </a:cubicBezTo>
                <a:cubicBezTo>
                  <a:pt x="1055325" y="493"/>
                  <a:pt x="1252729" y="9318"/>
                  <a:pt x="1357791" y="0"/>
                </a:cubicBezTo>
                <a:cubicBezTo>
                  <a:pt x="1462853" y="-9318"/>
                  <a:pt x="1770873" y="15661"/>
                  <a:pt x="2023375" y="0"/>
                </a:cubicBezTo>
                <a:cubicBezTo>
                  <a:pt x="2275877" y="-15661"/>
                  <a:pt x="2412932" y="-17724"/>
                  <a:pt x="2768828" y="0"/>
                </a:cubicBezTo>
                <a:cubicBezTo>
                  <a:pt x="3124724" y="17724"/>
                  <a:pt x="3171403" y="4105"/>
                  <a:pt x="3354542" y="0"/>
                </a:cubicBezTo>
                <a:cubicBezTo>
                  <a:pt x="3537681" y="-4105"/>
                  <a:pt x="3961064" y="31808"/>
                  <a:pt x="4179866" y="0"/>
                </a:cubicBezTo>
                <a:cubicBezTo>
                  <a:pt x="4398668" y="-31808"/>
                  <a:pt x="4534022" y="22354"/>
                  <a:pt x="4845450" y="0"/>
                </a:cubicBezTo>
                <a:cubicBezTo>
                  <a:pt x="5156878" y="-22354"/>
                  <a:pt x="5163983" y="-20568"/>
                  <a:pt x="5271423" y="0"/>
                </a:cubicBezTo>
                <a:cubicBezTo>
                  <a:pt x="5378863" y="20568"/>
                  <a:pt x="5771727" y="-14144"/>
                  <a:pt x="6016877" y="0"/>
                </a:cubicBezTo>
                <a:cubicBezTo>
                  <a:pt x="6262027" y="14144"/>
                  <a:pt x="6423751" y="-31460"/>
                  <a:pt x="6682461" y="0"/>
                </a:cubicBezTo>
                <a:cubicBezTo>
                  <a:pt x="6941171" y="31460"/>
                  <a:pt x="7714394" y="-36475"/>
                  <a:pt x="7987005" y="0"/>
                </a:cubicBezTo>
                <a:cubicBezTo>
                  <a:pt x="7971297" y="136092"/>
                  <a:pt x="7966544" y="245389"/>
                  <a:pt x="7987005" y="422690"/>
                </a:cubicBezTo>
                <a:cubicBezTo>
                  <a:pt x="8007467" y="599991"/>
                  <a:pt x="7973819" y="706218"/>
                  <a:pt x="7987005" y="862633"/>
                </a:cubicBezTo>
                <a:cubicBezTo>
                  <a:pt x="7805639" y="884812"/>
                  <a:pt x="7418241" y="898691"/>
                  <a:pt x="7161681" y="862633"/>
                </a:cubicBezTo>
                <a:cubicBezTo>
                  <a:pt x="6905121" y="826575"/>
                  <a:pt x="6513146" y="825975"/>
                  <a:pt x="6336357" y="862633"/>
                </a:cubicBezTo>
                <a:cubicBezTo>
                  <a:pt x="6159568" y="899291"/>
                  <a:pt x="5923178" y="880102"/>
                  <a:pt x="5590904" y="862633"/>
                </a:cubicBezTo>
                <a:cubicBezTo>
                  <a:pt x="5258630" y="845164"/>
                  <a:pt x="5206808" y="879709"/>
                  <a:pt x="5005190" y="862633"/>
                </a:cubicBezTo>
                <a:cubicBezTo>
                  <a:pt x="4803572" y="845557"/>
                  <a:pt x="4735694" y="849384"/>
                  <a:pt x="4499346" y="862633"/>
                </a:cubicBezTo>
                <a:cubicBezTo>
                  <a:pt x="4262998" y="875882"/>
                  <a:pt x="4153150" y="845049"/>
                  <a:pt x="3833762" y="862633"/>
                </a:cubicBezTo>
                <a:cubicBezTo>
                  <a:pt x="3514374" y="880217"/>
                  <a:pt x="3431802" y="851512"/>
                  <a:pt x="3327919" y="862633"/>
                </a:cubicBezTo>
                <a:cubicBezTo>
                  <a:pt x="3224036" y="873754"/>
                  <a:pt x="3107276" y="864607"/>
                  <a:pt x="2901945" y="862633"/>
                </a:cubicBezTo>
                <a:cubicBezTo>
                  <a:pt x="2696614" y="860659"/>
                  <a:pt x="2549101" y="869422"/>
                  <a:pt x="2316231" y="862633"/>
                </a:cubicBezTo>
                <a:cubicBezTo>
                  <a:pt x="2083361" y="855844"/>
                  <a:pt x="1974228" y="855220"/>
                  <a:pt x="1810388" y="862633"/>
                </a:cubicBezTo>
                <a:cubicBezTo>
                  <a:pt x="1646548" y="870046"/>
                  <a:pt x="1420784" y="836728"/>
                  <a:pt x="1144804" y="862633"/>
                </a:cubicBezTo>
                <a:cubicBezTo>
                  <a:pt x="868824" y="888538"/>
                  <a:pt x="748461" y="885327"/>
                  <a:pt x="638960" y="862633"/>
                </a:cubicBezTo>
                <a:cubicBezTo>
                  <a:pt x="529459" y="839939"/>
                  <a:pt x="193514" y="865700"/>
                  <a:pt x="0" y="862633"/>
                </a:cubicBezTo>
                <a:cubicBezTo>
                  <a:pt x="-835" y="666942"/>
                  <a:pt x="-17479" y="539650"/>
                  <a:pt x="0" y="457195"/>
                </a:cubicBezTo>
                <a:cubicBezTo>
                  <a:pt x="17479" y="374740"/>
                  <a:pt x="15105" y="18591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7952707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err="1">
                <a:solidFill>
                  <a:schemeClr val="tx1"/>
                </a:solidFill>
                <a:latin typeface="Claire Hand" panose="02000506040000020004" pitchFamily="2" charset="0"/>
              </a:rPr>
              <a:t>may</a:t>
            </a:r>
            <a:endParaRPr lang="fr-FR" sz="5400" b="1" dirty="0">
              <a:solidFill>
                <a:schemeClr val="tx1"/>
              </a:solidFill>
              <a:latin typeface="Claire Han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117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72</Words>
  <Application>Microsoft Office PowerPoint</Application>
  <PresentationFormat>Format A4 (210 x 297 mm)</PresentationFormat>
  <Paragraphs>72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Arial Rounded MT Bold</vt:lpstr>
      <vt:lpstr>Calibri</vt:lpstr>
      <vt:lpstr>Claire Hand</vt:lpstr>
      <vt:lpstr>Cursive standard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direction</dc:creator>
  <cp:lastModifiedBy>Utilisateur</cp:lastModifiedBy>
  <cp:revision>11</cp:revision>
  <cp:lastPrinted>2020-08-28T13:52:54Z</cp:lastPrinted>
  <dcterms:created xsi:type="dcterms:W3CDTF">2020-08-28T10:44:42Z</dcterms:created>
  <dcterms:modified xsi:type="dcterms:W3CDTF">2024-08-19T08:50:02Z</dcterms:modified>
</cp:coreProperties>
</file>