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5" r:id="rId5"/>
    <p:sldId id="264" r:id="rId6"/>
    <p:sldId id="259" r:id="rId7"/>
    <p:sldId id="266" r:id="rId8"/>
    <p:sldId id="267" r:id="rId9"/>
    <p:sldId id="260" r:id="rId10"/>
    <p:sldId id="268" r:id="rId11"/>
    <p:sldId id="261" r:id="rId12"/>
    <p:sldId id="263" r:id="rId13"/>
  </p:sldIdLst>
  <p:sldSz cx="9906000" cy="6858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82" d="100"/>
          <a:sy n="82" d="100"/>
        </p:scale>
        <p:origin x="1306" y="5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C8B2AE05-90DB-029A-687E-AF9171698707}"/>
              </a:ext>
            </a:extLst>
          </p:cNvPr>
          <p:cNvSpPr txBox="1"/>
          <p:nvPr userDrawn="1"/>
        </p:nvSpPr>
        <p:spPr>
          <a:xfrm>
            <a:off x="-43872" y="6682584"/>
            <a:ext cx="49968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900" dirty="0">
                <a:solidFill>
                  <a:schemeClr val="bg1">
                    <a:lumMod val="65000"/>
                  </a:schemeClr>
                </a:solidFill>
              </a:rPr>
              <a:t>Police utilisée dans le document pour l’écriture des chiffres : MDI école des Éditions MDI</a:t>
            </a:r>
            <a:endParaRPr lang="fr-FR" sz="900" dirty="0"/>
          </a:p>
        </p:txBody>
      </p:sp>
    </p:spTree>
    <p:extLst>
      <p:ext uri="{BB962C8B-B14F-4D97-AF65-F5344CB8AC3E}">
        <p14:creationId xmlns:p14="http://schemas.microsoft.com/office/powerpoint/2010/main" val="4209182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B63A5FAE-42FA-43E7-8376-93C544382B01}" type="datetimeFigureOut">
              <a:rPr lang="fr-FR" smtClean="0"/>
              <a:t>11/08/2026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C4619B8C-8C42-4038-9BB6-A952A37E98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2483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B63A5FAE-42FA-43E7-8376-93C544382B01}" type="datetimeFigureOut">
              <a:rPr lang="fr-FR" smtClean="0"/>
              <a:t>11/08/2026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C4619B8C-8C42-4038-9BB6-A952A37E98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9311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B63A5FAE-42FA-43E7-8376-93C544382B01}" type="datetimeFigureOut">
              <a:rPr lang="fr-FR" smtClean="0"/>
              <a:t>11/08/2026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C4619B8C-8C42-4038-9BB6-A952A37E98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44762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B63A5FAE-42FA-43E7-8376-93C544382B01}" type="datetimeFigureOut">
              <a:rPr lang="fr-FR" smtClean="0"/>
              <a:t>11/08/2026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C4619B8C-8C42-4038-9BB6-A952A37E98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8020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B63A5FAE-42FA-43E7-8376-93C544382B01}" type="datetimeFigureOut">
              <a:rPr lang="fr-FR" smtClean="0"/>
              <a:t>11/08/2026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C4619B8C-8C42-4038-9BB6-A952A37E98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5818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B63A5FAE-42FA-43E7-8376-93C544382B01}" type="datetimeFigureOut">
              <a:rPr lang="fr-FR" smtClean="0"/>
              <a:t>11/08/2026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C4619B8C-8C42-4038-9BB6-A952A37E98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9628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B63A5FAE-42FA-43E7-8376-93C544382B01}" type="datetimeFigureOut">
              <a:rPr lang="fr-FR" smtClean="0"/>
              <a:t>11/08/2026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C4619B8C-8C42-4038-9BB6-A952A37E98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8760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B63A5FAE-42FA-43E7-8376-93C544382B01}" type="datetimeFigureOut">
              <a:rPr lang="fr-FR" smtClean="0"/>
              <a:t>11/08/2026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C4619B8C-8C42-4038-9BB6-A952A37E98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8002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B63A5FAE-42FA-43E7-8376-93C544382B01}" type="datetimeFigureOut">
              <a:rPr lang="fr-FR" smtClean="0"/>
              <a:t>11/08/2026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C4619B8C-8C42-4038-9BB6-A952A37E98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4305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B63A5FAE-42FA-43E7-8376-93C544382B01}" type="datetimeFigureOut">
              <a:rPr lang="fr-FR" smtClean="0"/>
              <a:t>11/08/2026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C4619B8C-8C42-4038-9BB6-A952A37E98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0022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 userDrawn="1"/>
        </p:nvSpPr>
        <p:spPr>
          <a:xfrm>
            <a:off x="9688027" y="1893455"/>
            <a:ext cx="307777" cy="4964545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fr-FR" sz="800" dirty="0">
                <a:solidFill>
                  <a:schemeClr val="bg1">
                    <a:lumMod val="65000"/>
                  </a:schemeClr>
                </a:solidFill>
              </a:rPr>
              <a:t>http://www.mysticlolly.fr </a:t>
            </a:r>
          </a:p>
        </p:txBody>
      </p:sp>
    </p:spTree>
    <p:extLst>
      <p:ext uri="{BB962C8B-B14F-4D97-AF65-F5344CB8AC3E}">
        <p14:creationId xmlns:p14="http://schemas.microsoft.com/office/powerpoint/2010/main" val="2591569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5379428"/>
              </p:ext>
            </p:extLst>
          </p:nvPr>
        </p:nvGraphicFramePr>
        <p:xfrm>
          <a:off x="37975" y="94593"/>
          <a:ext cx="9745200" cy="3250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4840">
                  <a:extLst>
                    <a:ext uri="{9D8B030D-6E8A-4147-A177-3AD203B41FA5}">
                      <a16:colId xmlns:a16="http://schemas.microsoft.com/office/drawing/2014/main" val="3823239893"/>
                    </a:ext>
                  </a:extLst>
                </a:gridCol>
                <a:gridCol w="324840">
                  <a:extLst>
                    <a:ext uri="{9D8B030D-6E8A-4147-A177-3AD203B41FA5}">
                      <a16:colId xmlns:a16="http://schemas.microsoft.com/office/drawing/2014/main" val="2513634333"/>
                    </a:ext>
                  </a:extLst>
                </a:gridCol>
                <a:gridCol w="324840">
                  <a:extLst>
                    <a:ext uri="{9D8B030D-6E8A-4147-A177-3AD203B41FA5}">
                      <a16:colId xmlns:a16="http://schemas.microsoft.com/office/drawing/2014/main" val="3065317941"/>
                    </a:ext>
                  </a:extLst>
                </a:gridCol>
                <a:gridCol w="324840">
                  <a:extLst>
                    <a:ext uri="{9D8B030D-6E8A-4147-A177-3AD203B41FA5}">
                      <a16:colId xmlns:a16="http://schemas.microsoft.com/office/drawing/2014/main" val="1143607769"/>
                    </a:ext>
                  </a:extLst>
                </a:gridCol>
                <a:gridCol w="324840">
                  <a:extLst>
                    <a:ext uri="{9D8B030D-6E8A-4147-A177-3AD203B41FA5}">
                      <a16:colId xmlns:a16="http://schemas.microsoft.com/office/drawing/2014/main" val="598290685"/>
                    </a:ext>
                  </a:extLst>
                </a:gridCol>
                <a:gridCol w="324840">
                  <a:extLst>
                    <a:ext uri="{9D8B030D-6E8A-4147-A177-3AD203B41FA5}">
                      <a16:colId xmlns:a16="http://schemas.microsoft.com/office/drawing/2014/main" val="615714424"/>
                    </a:ext>
                  </a:extLst>
                </a:gridCol>
                <a:gridCol w="324840">
                  <a:extLst>
                    <a:ext uri="{9D8B030D-6E8A-4147-A177-3AD203B41FA5}">
                      <a16:colId xmlns:a16="http://schemas.microsoft.com/office/drawing/2014/main" val="2530245573"/>
                    </a:ext>
                  </a:extLst>
                </a:gridCol>
                <a:gridCol w="324840">
                  <a:extLst>
                    <a:ext uri="{9D8B030D-6E8A-4147-A177-3AD203B41FA5}">
                      <a16:colId xmlns:a16="http://schemas.microsoft.com/office/drawing/2014/main" val="173404952"/>
                    </a:ext>
                  </a:extLst>
                </a:gridCol>
                <a:gridCol w="324840">
                  <a:extLst>
                    <a:ext uri="{9D8B030D-6E8A-4147-A177-3AD203B41FA5}">
                      <a16:colId xmlns:a16="http://schemas.microsoft.com/office/drawing/2014/main" val="537852112"/>
                    </a:ext>
                  </a:extLst>
                </a:gridCol>
                <a:gridCol w="324840">
                  <a:extLst>
                    <a:ext uri="{9D8B030D-6E8A-4147-A177-3AD203B41FA5}">
                      <a16:colId xmlns:a16="http://schemas.microsoft.com/office/drawing/2014/main" val="600552548"/>
                    </a:ext>
                  </a:extLst>
                </a:gridCol>
                <a:gridCol w="324840">
                  <a:extLst>
                    <a:ext uri="{9D8B030D-6E8A-4147-A177-3AD203B41FA5}">
                      <a16:colId xmlns:a16="http://schemas.microsoft.com/office/drawing/2014/main" val="2602043114"/>
                    </a:ext>
                  </a:extLst>
                </a:gridCol>
                <a:gridCol w="324840">
                  <a:extLst>
                    <a:ext uri="{9D8B030D-6E8A-4147-A177-3AD203B41FA5}">
                      <a16:colId xmlns:a16="http://schemas.microsoft.com/office/drawing/2014/main" val="2820302828"/>
                    </a:ext>
                  </a:extLst>
                </a:gridCol>
                <a:gridCol w="324840">
                  <a:extLst>
                    <a:ext uri="{9D8B030D-6E8A-4147-A177-3AD203B41FA5}">
                      <a16:colId xmlns:a16="http://schemas.microsoft.com/office/drawing/2014/main" val="1006016752"/>
                    </a:ext>
                  </a:extLst>
                </a:gridCol>
                <a:gridCol w="324840">
                  <a:extLst>
                    <a:ext uri="{9D8B030D-6E8A-4147-A177-3AD203B41FA5}">
                      <a16:colId xmlns:a16="http://schemas.microsoft.com/office/drawing/2014/main" val="3548071924"/>
                    </a:ext>
                  </a:extLst>
                </a:gridCol>
                <a:gridCol w="324840">
                  <a:extLst>
                    <a:ext uri="{9D8B030D-6E8A-4147-A177-3AD203B41FA5}">
                      <a16:colId xmlns:a16="http://schemas.microsoft.com/office/drawing/2014/main" val="1065363603"/>
                    </a:ext>
                  </a:extLst>
                </a:gridCol>
                <a:gridCol w="324840">
                  <a:extLst>
                    <a:ext uri="{9D8B030D-6E8A-4147-A177-3AD203B41FA5}">
                      <a16:colId xmlns:a16="http://schemas.microsoft.com/office/drawing/2014/main" val="3220050069"/>
                    </a:ext>
                  </a:extLst>
                </a:gridCol>
                <a:gridCol w="324840">
                  <a:extLst>
                    <a:ext uri="{9D8B030D-6E8A-4147-A177-3AD203B41FA5}">
                      <a16:colId xmlns:a16="http://schemas.microsoft.com/office/drawing/2014/main" val="3423860610"/>
                    </a:ext>
                  </a:extLst>
                </a:gridCol>
                <a:gridCol w="324840">
                  <a:extLst>
                    <a:ext uri="{9D8B030D-6E8A-4147-A177-3AD203B41FA5}">
                      <a16:colId xmlns:a16="http://schemas.microsoft.com/office/drawing/2014/main" val="3308565708"/>
                    </a:ext>
                  </a:extLst>
                </a:gridCol>
                <a:gridCol w="324840">
                  <a:extLst>
                    <a:ext uri="{9D8B030D-6E8A-4147-A177-3AD203B41FA5}">
                      <a16:colId xmlns:a16="http://schemas.microsoft.com/office/drawing/2014/main" val="1855938753"/>
                    </a:ext>
                  </a:extLst>
                </a:gridCol>
                <a:gridCol w="324840">
                  <a:extLst>
                    <a:ext uri="{9D8B030D-6E8A-4147-A177-3AD203B41FA5}">
                      <a16:colId xmlns:a16="http://schemas.microsoft.com/office/drawing/2014/main" val="4288286819"/>
                    </a:ext>
                  </a:extLst>
                </a:gridCol>
                <a:gridCol w="324840">
                  <a:extLst>
                    <a:ext uri="{9D8B030D-6E8A-4147-A177-3AD203B41FA5}">
                      <a16:colId xmlns:a16="http://schemas.microsoft.com/office/drawing/2014/main" val="929011628"/>
                    </a:ext>
                  </a:extLst>
                </a:gridCol>
                <a:gridCol w="324840">
                  <a:extLst>
                    <a:ext uri="{9D8B030D-6E8A-4147-A177-3AD203B41FA5}">
                      <a16:colId xmlns:a16="http://schemas.microsoft.com/office/drawing/2014/main" val="3504641049"/>
                    </a:ext>
                  </a:extLst>
                </a:gridCol>
                <a:gridCol w="324840">
                  <a:extLst>
                    <a:ext uri="{9D8B030D-6E8A-4147-A177-3AD203B41FA5}">
                      <a16:colId xmlns:a16="http://schemas.microsoft.com/office/drawing/2014/main" val="1523420823"/>
                    </a:ext>
                  </a:extLst>
                </a:gridCol>
                <a:gridCol w="324840">
                  <a:extLst>
                    <a:ext uri="{9D8B030D-6E8A-4147-A177-3AD203B41FA5}">
                      <a16:colId xmlns:a16="http://schemas.microsoft.com/office/drawing/2014/main" val="2644167759"/>
                    </a:ext>
                  </a:extLst>
                </a:gridCol>
                <a:gridCol w="324840">
                  <a:extLst>
                    <a:ext uri="{9D8B030D-6E8A-4147-A177-3AD203B41FA5}">
                      <a16:colId xmlns:a16="http://schemas.microsoft.com/office/drawing/2014/main" val="167887647"/>
                    </a:ext>
                  </a:extLst>
                </a:gridCol>
                <a:gridCol w="324840">
                  <a:extLst>
                    <a:ext uri="{9D8B030D-6E8A-4147-A177-3AD203B41FA5}">
                      <a16:colId xmlns:a16="http://schemas.microsoft.com/office/drawing/2014/main" val="1109754821"/>
                    </a:ext>
                  </a:extLst>
                </a:gridCol>
                <a:gridCol w="324840">
                  <a:extLst>
                    <a:ext uri="{9D8B030D-6E8A-4147-A177-3AD203B41FA5}">
                      <a16:colId xmlns:a16="http://schemas.microsoft.com/office/drawing/2014/main" val="3975231823"/>
                    </a:ext>
                  </a:extLst>
                </a:gridCol>
                <a:gridCol w="324840">
                  <a:extLst>
                    <a:ext uri="{9D8B030D-6E8A-4147-A177-3AD203B41FA5}">
                      <a16:colId xmlns:a16="http://schemas.microsoft.com/office/drawing/2014/main" val="1909074059"/>
                    </a:ext>
                  </a:extLst>
                </a:gridCol>
                <a:gridCol w="324840">
                  <a:extLst>
                    <a:ext uri="{9D8B030D-6E8A-4147-A177-3AD203B41FA5}">
                      <a16:colId xmlns:a16="http://schemas.microsoft.com/office/drawing/2014/main" val="1145018270"/>
                    </a:ext>
                  </a:extLst>
                </a:gridCol>
                <a:gridCol w="324840">
                  <a:extLst>
                    <a:ext uri="{9D8B030D-6E8A-4147-A177-3AD203B41FA5}">
                      <a16:colId xmlns:a16="http://schemas.microsoft.com/office/drawing/2014/main" val="2844840271"/>
                    </a:ext>
                  </a:extLst>
                </a:gridCol>
              </a:tblGrid>
              <a:tr h="720000">
                <a:tc gridSpan="30"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Amandine" pitchFamily="2" charset="0"/>
                        </a:rPr>
                        <a:t>Bande</a:t>
                      </a:r>
                      <a:r>
                        <a:rPr lang="fr-FR" baseline="0" dirty="0">
                          <a:latin typeface="Amandine" pitchFamily="2" charset="0"/>
                        </a:rPr>
                        <a:t> à coller sous le mois de septembre</a:t>
                      </a:r>
                      <a:endParaRPr lang="fr-FR" dirty="0">
                        <a:latin typeface="Amandin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dkUpDiag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573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3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4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5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9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10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13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14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15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19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20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23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24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25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29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30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050336"/>
                  </a:ext>
                </a:extLst>
              </a:tr>
              <a:tr h="1440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Claire Hand" panose="02000506040000020004" pitchFamily="2" charset="0"/>
                          <a:ea typeface="+mn-ea"/>
                          <a:cs typeface="+mn-cs"/>
                        </a:rPr>
                        <a:t>MARDI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Claire Hand" panose="02000506040000020004" pitchFamily="2" charset="0"/>
                          <a:ea typeface="+mn-ea"/>
                          <a:cs typeface="+mn-cs"/>
                        </a:rPr>
                        <a:t>MERCREDI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1806356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101016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4953426"/>
              </p:ext>
            </p:extLst>
          </p:nvPr>
        </p:nvGraphicFramePr>
        <p:xfrm>
          <a:off x="39726" y="3366453"/>
          <a:ext cx="9745191" cy="3250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4361">
                  <a:extLst>
                    <a:ext uri="{9D8B030D-6E8A-4147-A177-3AD203B41FA5}">
                      <a16:colId xmlns:a16="http://schemas.microsoft.com/office/drawing/2014/main" val="382323989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251363433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065317941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143607769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598290685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615714424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253024557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73404952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537852112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600552548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2602043114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2820302828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006016752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548071924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06536360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220050069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423860610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308565708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85593875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4288286819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929011628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504641049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52342082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2644167759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67887647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109754821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97523182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909074059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145018270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2844840271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496604483"/>
                    </a:ext>
                  </a:extLst>
                </a:gridCol>
              </a:tblGrid>
              <a:tr h="720000">
                <a:tc gridSpan="31"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Amandine" pitchFamily="2" charset="0"/>
                        </a:rPr>
                        <a:t>Bande</a:t>
                      </a:r>
                      <a:r>
                        <a:rPr lang="fr-FR" baseline="0" dirty="0">
                          <a:latin typeface="Amandine" pitchFamily="2" charset="0"/>
                        </a:rPr>
                        <a:t> à coller sous le mois d’octobre</a:t>
                      </a:r>
                      <a:endParaRPr lang="fr-FR" dirty="0">
                        <a:latin typeface="Amandin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dkUpDiag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>
                        <a:latin typeface="Amandin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dkUpDiag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761573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3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4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5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9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10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13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14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15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19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20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23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24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25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29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30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31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050336"/>
                  </a:ext>
                </a:extLst>
              </a:tr>
              <a:tr h="1440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Claire Hand" panose="02000506040000020004" pitchFamily="2" charset="0"/>
                          <a:ea typeface="+mn-ea"/>
                          <a:cs typeface="+mn-cs"/>
                        </a:rPr>
                        <a:t>VENDREDI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Claire Hand" panose="02000506040000020004" pitchFamily="2" charset="0"/>
                          <a:ea typeface="+mn-ea"/>
                          <a:cs typeface="+mn-cs"/>
                        </a:rPr>
                        <a:t>samedi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1806356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10101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0176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1941517"/>
              </p:ext>
            </p:extLst>
          </p:nvPr>
        </p:nvGraphicFramePr>
        <p:xfrm>
          <a:off x="48473" y="94593"/>
          <a:ext cx="9745200" cy="3250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4840">
                  <a:extLst>
                    <a:ext uri="{9D8B030D-6E8A-4147-A177-3AD203B41FA5}">
                      <a16:colId xmlns:a16="http://schemas.microsoft.com/office/drawing/2014/main" val="3823239893"/>
                    </a:ext>
                  </a:extLst>
                </a:gridCol>
                <a:gridCol w="324840">
                  <a:extLst>
                    <a:ext uri="{9D8B030D-6E8A-4147-A177-3AD203B41FA5}">
                      <a16:colId xmlns:a16="http://schemas.microsoft.com/office/drawing/2014/main" val="2513634333"/>
                    </a:ext>
                  </a:extLst>
                </a:gridCol>
                <a:gridCol w="324840">
                  <a:extLst>
                    <a:ext uri="{9D8B030D-6E8A-4147-A177-3AD203B41FA5}">
                      <a16:colId xmlns:a16="http://schemas.microsoft.com/office/drawing/2014/main" val="3065317941"/>
                    </a:ext>
                  </a:extLst>
                </a:gridCol>
                <a:gridCol w="324840">
                  <a:extLst>
                    <a:ext uri="{9D8B030D-6E8A-4147-A177-3AD203B41FA5}">
                      <a16:colId xmlns:a16="http://schemas.microsoft.com/office/drawing/2014/main" val="1143607769"/>
                    </a:ext>
                  </a:extLst>
                </a:gridCol>
                <a:gridCol w="324840">
                  <a:extLst>
                    <a:ext uri="{9D8B030D-6E8A-4147-A177-3AD203B41FA5}">
                      <a16:colId xmlns:a16="http://schemas.microsoft.com/office/drawing/2014/main" val="598290685"/>
                    </a:ext>
                  </a:extLst>
                </a:gridCol>
                <a:gridCol w="324840">
                  <a:extLst>
                    <a:ext uri="{9D8B030D-6E8A-4147-A177-3AD203B41FA5}">
                      <a16:colId xmlns:a16="http://schemas.microsoft.com/office/drawing/2014/main" val="615714424"/>
                    </a:ext>
                  </a:extLst>
                </a:gridCol>
                <a:gridCol w="324840">
                  <a:extLst>
                    <a:ext uri="{9D8B030D-6E8A-4147-A177-3AD203B41FA5}">
                      <a16:colId xmlns:a16="http://schemas.microsoft.com/office/drawing/2014/main" val="2530245573"/>
                    </a:ext>
                  </a:extLst>
                </a:gridCol>
                <a:gridCol w="324840">
                  <a:extLst>
                    <a:ext uri="{9D8B030D-6E8A-4147-A177-3AD203B41FA5}">
                      <a16:colId xmlns:a16="http://schemas.microsoft.com/office/drawing/2014/main" val="173404952"/>
                    </a:ext>
                  </a:extLst>
                </a:gridCol>
                <a:gridCol w="324840">
                  <a:extLst>
                    <a:ext uri="{9D8B030D-6E8A-4147-A177-3AD203B41FA5}">
                      <a16:colId xmlns:a16="http://schemas.microsoft.com/office/drawing/2014/main" val="537852112"/>
                    </a:ext>
                  </a:extLst>
                </a:gridCol>
                <a:gridCol w="324840">
                  <a:extLst>
                    <a:ext uri="{9D8B030D-6E8A-4147-A177-3AD203B41FA5}">
                      <a16:colId xmlns:a16="http://schemas.microsoft.com/office/drawing/2014/main" val="600552548"/>
                    </a:ext>
                  </a:extLst>
                </a:gridCol>
                <a:gridCol w="324840">
                  <a:extLst>
                    <a:ext uri="{9D8B030D-6E8A-4147-A177-3AD203B41FA5}">
                      <a16:colId xmlns:a16="http://schemas.microsoft.com/office/drawing/2014/main" val="2602043114"/>
                    </a:ext>
                  </a:extLst>
                </a:gridCol>
                <a:gridCol w="324840">
                  <a:extLst>
                    <a:ext uri="{9D8B030D-6E8A-4147-A177-3AD203B41FA5}">
                      <a16:colId xmlns:a16="http://schemas.microsoft.com/office/drawing/2014/main" val="2820302828"/>
                    </a:ext>
                  </a:extLst>
                </a:gridCol>
                <a:gridCol w="324840">
                  <a:extLst>
                    <a:ext uri="{9D8B030D-6E8A-4147-A177-3AD203B41FA5}">
                      <a16:colId xmlns:a16="http://schemas.microsoft.com/office/drawing/2014/main" val="1006016752"/>
                    </a:ext>
                  </a:extLst>
                </a:gridCol>
                <a:gridCol w="324840">
                  <a:extLst>
                    <a:ext uri="{9D8B030D-6E8A-4147-A177-3AD203B41FA5}">
                      <a16:colId xmlns:a16="http://schemas.microsoft.com/office/drawing/2014/main" val="3548071924"/>
                    </a:ext>
                  </a:extLst>
                </a:gridCol>
                <a:gridCol w="324840">
                  <a:extLst>
                    <a:ext uri="{9D8B030D-6E8A-4147-A177-3AD203B41FA5}">
                      <a16:colId xmlns:a16="http://schemas.microsoft.com/office/drawing/2014/main" val="1065363603"/>
                    </a:ext>
                  </a:extLst>
                </a:gridCol>
                <a:gridCol w="324840">
                  <a:extLst>
                    <a:ext uri="{9D8B030D-6E8A-4147-A177-3AD203B41FA5}">
                      <a16:colId xmlns:a16="http://schemas.microsoft.com/office/drawing/2014/main" val="3220050069"/>
                    </a:ext>
                  </a:extLst>
                </a:gridCol>
                <a:gridCol w="324840">
                  <a:extLst>
                    <a:ext uri="{9D8B030D-6E8A-4147-A177-3AD203B41FA5}">
                      <a16:colId xmlns:a16="http://schemas.microsoft.com/office/drawing/2014/main" val="3423860610"/>
                    </a:ext>
                  </a:extLst>
                </a:gridCol>
                <a:gridCol w="324840">
                  <a:extLst>
                    <a:ext uri="{9D8B030D-6E8A-4147-A177-3AD203B41FA5}">
                      <a16:colId xmlns:a16="http://schemas.microsoft.com/office/drawing/2014/main" val="3308565708"/>
                    </a:ext>
                  </a:extLst>
                </a:gridCol>
                <a:gridCol w="324840">
                  <a:extLst>
                    <a:ext uri="{9D8B030D-6E8A-4147-A177-3AD203B41FA5}">
                      <a16:colId xmlns:a16="http://schemas.microsoft.com/office/drawing/2014/main" val="1855938753"/>
                    </a:ext>
                  </a:extLst>
                </a:gridCol>
                <a:gridCol w="324840">
                  <a:extLst>
                    <a:ext uri="{9D8B030D-6E8A-4147-A177-3AD203B41FA5}">
                      <a16:colId xmlns:a16="http://schemas.microsoft.com/office/drawing/2014/main" val="4288286819"/>
                    </a:ext>
                  </a:extLst>
                </a:gridCol>
                <a:gridCol w="324840">
                  <a:extLst>
                    <a:ext uri="{9D8B030D-6E8A-4147-A177-3AD203B41FA5}">
                      <a16:colId xmlns:a16="http://schemas.microsoft.com/office/drawing/2014/main" val="929011628"/>
                    </a:ext>
                  </a:extLst>
                </a:gridCol>
                <a:gridCol w="324840">
                  <a:extLst>
                    <a:ext uri="{9D8B030D-6E8A-4147-A177-3AD203B41FA5}">
                      <a16:colId xmlns:a16="http://schemas.microsoft.com/office/drawing/2014/main" val="3504641049"/>
                    </a:ext>
                  </a:extLst>
                </a:gridCol>
                <a:gridCol w="324840">
                  <a:extLst>
                    <a:ext uri="{9D8B030D-6E8A-4147-A177-3AD203B41FA5}">
                      <a16:colId xmlns:a16="http://schemas.microsoft.com/office/drawing/2014/main" val="1523420823"/>
                    </a:ext>
                  </a:extLst>
                </a:gridCol>
                <a:gridCol w="324840">
                  <a:extLst>
                    <a:ext uri="{9D8B030D-6E8A-4147-A177-3AD203B41FA5}">
                      <a16:colId xmlns:a16="http://schemas.microsoft.com/office/drawing/2014/main" val="2644167759"/>
                    </a:ext>
                  </a:extLst>
                </a:gridCol>
                <a:gridCol w="324840">
                  <a:extLst>
                    <a:ext uri="{9D8B030D-6E8A-4147-A177-3AD203B41FA5}">
                      <a16:colId xmlns:a16="http://schemas.microsoft.com/office/drawing/2014/main" val="167887647"/>
                    </a:ext>
                  </a:extLst>
                </a:gridCol>
                <a:gridCol w="324840">
                  <a:extLst>
                    <a:ext uri="{9D8B030D-6E8A-4147-A177-3AD203B41FA5}">
                      <a16:colId xmlns:a16="http://schemas.microsoft.com/office/drawing/2014/main" val="1109754821"/>
                    </a:ext>
                  </a:extLst>
                </a:gridCol>
                <a:gridCol w="324840">
                  <a:extLst>
                    <a:ext uri="{9D8B030D-6E8A-4147-A177-3AD203B41FA5}">
                      <a16:colId xmlns:a16="http://schemas.microsoft.com/office/drawing/2014/main" val="3975231823"/>
                    </a:ext>
                  </a:extLst>
                </a:gridCol>
                <a:gridCol w="324840">
                  <a:extLst>
                    <a:ext uri="{9D8B030D-6E8A-4147-A177-3AD203B41FA5}">
                      <a16:colId xmlns:a16="http://schemas.microsoft.com/office/drawing/2014/main" val="1909074059"/>
                    </a:ext>
                  </a:extLst>
                </a:gridCol>
                <a:gridCol w="324840">
                  <a:extLst>
                    <a:ext uri="{9D8B030D-6E8A-4147-A177-3AD203B41FA5}">
                      <a16:colId xmlns:a16="http://schemas.microsoft.com/office/drawing/2014/main" val="1145018270"/>
                    </a:ext>
                  </a:extLst>
                </a:gridCol>
                <a:gridCol w="324840">
                  <a:extLst>
                    <a:ext uri="{9D8B030D-6E8A-4147-A177-3AD203B41FA5}">
                      <a16:colId xmlns:a16="http://schemas.microsoft.com/office/drawing/2014/main" val="2844840271"/>
                    </a:ext>
                  </a:extLst>
                </a:gridCol>
              </a:tblGrid>
              <a:tr h="720000">
                <a:tc gridSpan="30"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Amandine" pitchFamily="2" charset="0"/>
                        </a:rPr>
                        <a:t>Bande</a:t>
                      </a:r>
                      <a:r>
                        <a:rPr lang="fr-FR" baseline="0" dirty="0">
                          <a:latin typeface="Amandine" pitchFamily="2" charset="0"/>
                        </a:rPr>
                        <a:t> à coller sous le mois de novembre</a:t>
                      </a:r>
                      <a:endParaRPr lang="fr-FR" dirty="0">
                        <a:latin typeface="Amandin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dkUpDiag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573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3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4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5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9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10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13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14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15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19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20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23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24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25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29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30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050336"/>
                  </a:ext>
                </a:extLst>
              </a:tr>
              <a:tr h="1440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Claire Hand" panose="02000506040000020004" pitchFamily="2" charset="0"/>
                          <a:ea typeface="+mn-ea"/>
                          <a:cs typeface="+mn-cs"/>
                        </a:rPr>
                        <a:t>DIMANCHE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Claire Hand" panose="02000506040000020004" pitchFamily="2" charset="0"/>
                          <a:ea typeface="+mn-ea"/>
                          <a:cs typeface="+mn-cs"/>
                        </a:rPr>
                        <a:t>LUNDI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1806356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101016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621811"/>
              </p:ext>
            </p:extLst>
          </p:nvPr>
        </p:nvGraphicFramePr>
        <p:xfrm>
          <a:off x="50224" y="3366453"/>
          <a:ext cx="9745191" cy="3250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4361">
                  <a:extLst>
                    <a:ext uri="{9D8B030D-6E8A-4147-A177-3AD203B41FA5}">
                      <a16:colId xmlns:a16="http://schemas.microsoft.com/office/drawing/2014/main" val="382323989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251363433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065317941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143607769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598290685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615714424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253024557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73404952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537852112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600552548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2602043114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2820302828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006016752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548071924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06536360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220050069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423860610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308565708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85593875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4288286819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929011628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504641049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52342082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2644167759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67887647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109754821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97523182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909074059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145018270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2844840271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496604483"/>
                    </a:ext>
                  </a:extLst>
                </a:gridCol>
              </a:tblGrid>
              <a:tr h="720000">
                <a:tc gridSpan="31"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Amandine" pitchFamily="2" charset="0"/>
                        </a:rPr>
                        <a:t>Bande</a:t>
                      </a:r>
                      <a:r>
                        <a:rPr lang="fr-FR" baseline="0" dirty="0">
                          <a:latin typeface="Amandine" pitchFamily="2" charset="0"/>
                        </a:rPr>
                        <a:t> à coller sous le mois de décembre</a:t>
                      </a:r>
                      <a:endParaRPr lang="fr-FR" dirty="0">
                        <a:latin typeface="Amandin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dkUpDiag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>
                        <a:latin typeface="Amandin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dkUpDiag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761573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3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4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5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9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10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13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14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15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19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20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23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24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25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29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30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31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050336"/>
                  </a:ext>
                </a:extLst>
              </a:tr>
              <a:tr h="1440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Claire Hand" panose="02000506040000020004" pitchFamily="2" charset="0"/>
                          <a:ea typeface="+mn-ea"/>
                          <a:cs typeface="+mn-cs"/>
                        </a:rPr>
                        <a:t>MERCREDI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Claire Hand" panose="02000506040000020004" pitchFamily="2" charset="0"/>
                          <a:ea typeface="+mn-ea"/>
                          <a:cs typeface="+mn-cs"/>
                        </a:rPr>
                        <a:t>jeudi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1806356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10101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5879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6299755"/>
              </p:ext>
            </p:extLst>
          </p:nvPr>
        </p:nvGraphicFramePr>
        <p:xfrm>
          <a:off x="52583" y="3359085"/>
          <a:ext cx="9745204" cy="3250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8043">
                  <a:extLst>
                    <a:ext uri="{9D8B030D-6E8A-4147-A177-3AD203B41FA5}">
                      <a16:colId xmlns:a16="http://schemas.microsoft.com/office/drawing/2014/main" val="3823239893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2513634333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3065317941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1143607769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598290685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615714424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2530245573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173404952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537852112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600552548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2602043114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2820302828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1006016752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3548071924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1065363603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3220050069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3423860610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3308565708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1855938753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4288286819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929011628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3504641049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1523420823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2644167759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167887647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1109754821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3975231823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1909074059"/>
                    </a:ext>
                  </a:extLst>
                </a:gridCol>
              </a:tblGrid>
              <a:tr h="720000">
                <a:tc gridSpan="28"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Amandine" pitchFamily="2" charset="0"/>
                        </a:rPr>
                        <a:t>Bande</a:t>
                      </a:r>
                      <a:r>
                        <a:rPr lang="fr-FR" baseline="0" dirty="0">
                          <a:latin typeface="Amandine" pitchFamily="2" charset="0"/>
                        </a:rPr>
                        <a:t> à coller sous le mois de février - zone A</a:t>
                      </a:r>
                      <a:endParaRPr lang="fr-FR" dirty="0">
                        <a:latin typeface="Amandin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dkUpDiag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573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3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4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5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9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10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13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14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15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19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20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23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24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25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050336"/>
                  </a:ext>
                </a:extLst>
              </a:tr>
              <a:tr h="1440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Claire Hand" panose="02000506040000020004" pitchFamily="2" charset="0"/>
                          <a:ea typeface="+mn-ea"/>
                          <a:cs typeface="+mn-cs"/>
                        </a:rPr>
                        <a:t>SAMEDI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Claire Hand" panose="02000506040000020004" pitchFamily="2" charset="0"/>
                          <a:ea typeface="+mn-ea"/>
                          <a:cs typeface="+mn-cs"/>
                        </a:rPr>
                        <a:t>dimanche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1806356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101016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1695150"/>
              </p:ext>
            </p:extLst>
          </p:nvPr>
        </p:nvGraphicFramePr>
        <p:xfrm>
          <a:off x="52583" y="76715"/>
          <a:ext cx="9745191" cy="3250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4361">
                  <a:extLst>
                    <a:ext uri="{9D8B030D-6E8A-4147-A177-3AD203B41FA5}">
                      <a16:colId xmlns:a16="http://schemas.microsoft.com/office/drawing/2014/main" val="382323989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251363433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065317941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143607769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598290685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615714424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253024557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73404952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537852112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600552548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2602043114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2820302828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006016752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548071924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06536360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220050069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423860610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308565708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85593875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4288286819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929011628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504641049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52342082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2644167759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67887647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109754821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97523182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909074059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145018270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2844840271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496604483"/>
                    </a:ext>
                  </a:extLst>
                </a:gridCol>
              </a:tblGrid>
              <a:tr h="720000">
                <a:tc gridSpan="31"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Amandine" pitchFamily="2" charset="0"/>
                        </a:rPr>
                        <a:t>Bande</a:t>
                      </a:r>
                      <a:r>
                        <a:rPr lang="fr-FR" baseline="0" dirty="0">
                          <a:latin typeface="Amandine" pitchFamily="2" charset="0"/>
                        </a:rPr>
                        <a:t> à coller sous le mois de janvier - zone A</a:t>
                      </a:r>
                      <a:endParaRPr lang="fr-FR" dirty="0">
                        <a:latin typeface="Amandin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dkUpDiag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>
                        <a:latin typeface="Amandin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dkUpDiag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761573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3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4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5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9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10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13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14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15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19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20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23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24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25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29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30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31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050336"/>
                  </a:ext>
                </a:extLst>
              </a:tr>
              <a:tr h="1440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Claire Hand" panose="02000506040000020004" pitchFamily="2" charset="0"/>
                          <a:ea typeface="+mn-ea"/>
                          <a:cs typeface="+mn-cs"/>
                        </a:rPr>
                        <a:t>SAMEDI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Claire Hand" panose="02000506040000020004" pitchFamily="2" charset="0"/>
                          <a:ea typeface="+mn-ea"/>
                          <a:cs typeface="+mn-cs"/>
                        </a:rPr>
                        <a:t>dimanche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1806356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10101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10318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468CA-4DAA-9D0F-C70A-5A3B81CD3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3E7773BB-A476-0C82-2DC4-3EB3593214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6599444"/>
              </p:ext>
            </p:extLst>
          </p:nvPr>
        </p:nvGraphicFramePr>
        <p:xfrm>
          <a:off x="52583" y="3359085"/>
          <a:ext cx="9745204" cy="3250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8043">
                  <a:extLst>
                    <a:ext uri="{9D8B030D-6E8A-4147-A177-3AD203B41FA5}">
                      <a16:colId xmlns:a16="http://schemas.microsoft.com/office/drawing/2014/main" val="3823239893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2513634333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3065317941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1143607769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598290685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615714424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2530245573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173404952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537852112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600552548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2602043114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2820302828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1006016752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3548071924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1065363603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3220050069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3423860610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3308565708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1855938753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4288286819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929011628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3504641049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1523420823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2644167759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167887647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1109754821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3975231823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1909074059"/>
                    </a:ext>
                  </a:extLst>
                </a:gridCol>
              </a:tblGrid>
              <a:tr h="720000">
                <a:tc gridSpan="28"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Amandine" pitchFamily="2" charset="0"/>
                        </a:rPr>
                        <a:t>Bande</a:t>
                      </a:r>
                      <a:r>
                        <a:rPr lang="fr-FR" baseline="0" dirty="0">
                          <a:latin typeface="Amandine" pitchFamily="2" charset="0"/>
                        </a:rPr>
                        <a:t> à coller sous le mois de février - zone B</a:t>
                      </a:r>
                      <a:endParaRPr lang="fr-FR" dirty="0">
                        <a:latin typeface="Amandin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dkUpDiag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573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3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4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5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9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10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13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14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15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19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20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23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24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25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050336"/>
                  </a:ext>
                </a:extLst>
              </a:tr>
              <a:tr h="1440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Claire Hand" panose="02000506040000020004" pitchFamily="2" charset="0"/>
                          <a:ea typeface="+mn-ea"/>
                          <a:cs typeface="+mn-cs"/>
                        </a:rPr>
                        <a:t>SAMEDI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Claire Hand" panose="02000506040000020004" pitchFamily="2" charset="0"/>
                          <a:ea typeface="+mn-ea"/>
                          <a:cs typeface="+mn-cs"/>
                        </a:rPr>
                        <a:t>dimanche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1806356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1010160"/>
                  </a:ext>
                </a:extLst>
              </a:tr>
            </a:tbl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A6291566-9B48-A57C-59A3-40FB964612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4076426"/>
              </p:ext>
            </p:extLst>
          </p:nvPr>
        </p:nvGraphicFramePr>
        <p:xfrm>
          <a:off x="52583" y="76715"/>
          <a:ext cx="9745191" cy="3250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4361">
                  <a:extLst>
                    <a:ext uri="{9D8B030D-6E8A-4147-A177-3AD203B41FA5}">
                      <a16:colId xmlns:a16="http://schemas.microsoft.com/office/drawing/2014/main" val="382323989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251363433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065317941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143607769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598290685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615714424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253024557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73404952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537852112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600552548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2602043114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2820302828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006016752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548071924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06536360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220050069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423860610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308565708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85593875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4288286819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929011628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504641049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52342082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2644167759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67887647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109754821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97523182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909074059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145018270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2844840271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496604483"/>
                    </a:ext>
                  </a:extLst>
                </a:gridCol>
              </a:tblGrid>
              <a:tr h="720000">
                <a:tc gridSpan="31"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Amandine" pitchFamily="2" charset="0"/>
                        </a:rPr>
                        <a:t>Bande</a:t>
                      </a:r>
                      <a:r>
                        <a:rPr lang="fr-FR" baseline="0" dirty="0">
                          <a:latin typeface="Amandine" pitchFamily="2" charset="0"/>
                        </a:rPr>
                        <a:t> à coller sous le mois de janvier - zone B</a:t>
                      </a:r>
                      <a:endParaRPr lang="fr-FR" dirty="0">
                        <a:latin typeface="Amandin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dkUpDiag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>
                        <a:latin typeface="Amandin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dkUpDiag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761573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3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4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5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9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10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13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14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15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19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20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23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24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25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29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30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31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050336"/>
                  </a:ext>
                </a:extLst>
              </a:tr>
              <a:tr h="1440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Claire Hand" panose="02000506040000020004" pitchFamily="2" charset="0"/>
                          <a:ea typeface="+mn-ea"/>
                          <a:cs typeface="+mn-cs"/>
                        </a:rPr>
                        <a:t>SAMEDI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Claire Hand" panose="02000506040000020004" pitchFamily="2" charset="0"/>
                          <a:ea typeface="+mn-ea"/>
                          <a:cs typeface="+mn-cs"/>
                        </a:rPr>
                        <a:t>dimanche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1806356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10101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71053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7BC37-EC21-EEE0-41DB-4066730A3B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1B58EA23-9B7E-BF61-FF9B-DA30809820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3027964"/>
              </p:ext>
            </p:extLst>
          </p:nvPr>
        </p:nvGraphicFramePr>
        <p:xfrm>
          <a:off x="52583" y="3359085"/>
          <a:ext cx="9745204" cy="3250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8043">
                  <a:extLst>
                    <a:ext uri="{9D8B030D-6E8A-4147-A177-3AD203B41FA5}">
                      <a16:colId xmlns:a16="http://schemas.microsoft.com/office/drawing/2014/main" val="3823239893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2513634333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3065317941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1143607769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598290685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615714424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2530245573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173404952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537852112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600552548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2602043114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2820302828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1006016752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3548071924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1065363603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3220050069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3423860610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3308565708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1855938753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4288286819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929011628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3504641049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1523420823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2644167759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167887647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1109754821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3975231823"/>
                    </a:ext>
                  </a:extLst>
                </a:gridCol>
                <a:gridCol w="348043">
                  <a:extLst>
                    <a:ext uri="{9D8B030D-6E8A-4147-A177-3AD203B41FA5}">
                      <a16:colId xmlns:a16="http://schemas.microsoft.com/office/drawing/2014/main" val="1909074059"/>
                    </a:ext>
                  </a:extLst>
                </a:gridCol>
              </a:tblGrid>
              <a:tr h="720000">
                <a:tc gridSpan="28"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Amandine" pitchFamily="2" charset="0"/>
                        </a:rPr>
                        <a:t>Bande</a:t>
                      </a:r>
                      <a:r>
                        <a:rPr lang="fr-FR" baseline="0" dirty="0">
                          <a:latin typeface="Amandine" pitchFamily="2" charset="0"/>
                        </a:rPr>
                        <a:t> à coller sous le mois de février - zone C</a:t>
                      </a:r>
                      <a:endParaRPr lang="fr-FR" dirty="0">
                        <a:latin typeface="Amandin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dkUpDiag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573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3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4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5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9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10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13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14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15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19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20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23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24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25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050336"/>
                  </a:ext>
                </a:extLst>
              </a:tr>
              <a:tr h="1440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Claire Hand" panose="02000506040000020004" pitchFamily="2" charset="0"/>
                          <a:ea typeface="+mn-ea"/>
                          <a:cs typeface="+mn-cs"/>
                        </a:rPr>
                        <a:t>SAMEDI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Claire Hand" panose="02000506040000020004" pitchFamily="2" charset="0"/>
                          <a:ea typeface="+mn-ea"/>
                          <a:cs typeface="+mn-cs"/>
                        </a:rPr>
                        <a:t>dimanche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1806356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1010160"/>
                  </a:ext>
                </a:extLst>
              </a:tr>
            </a:tbl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0BE01BD4-1E47-BD6A-E4FF-B8834440123B}"/>
              </a:ext>
            </a:extLst>
          </p:cNvPr>
          <p:cNvGraphicFramePr>
            <a:graphicFrameLocks noGrp="1"/>
          </p:cNvGraphicFramePr>
          <p:nvPr/>
        </p:nvGraphicFramePr>
        <p:xfrm>
          <a:off x="52583" y="76715"/>
          <a:ext cx="9745191" cy="3250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4361">
                  <a:extLst>
                    <a:ext uri="{9D8B030D-6E8A-4147-A177-3AD203B41FA5}">
                      <a16:colId xmlns:a16="http://schemas.microsoft.com/office/drawing/2014/main" val="382323989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251363433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065317941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143607769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598290685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615714424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253024557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73404952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537852112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600552548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2602043114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2820302828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006016752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548071924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06536360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220050069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423860610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308565708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85593875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4288286819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929011628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504641049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52342082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2644167759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67887647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109754821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97523182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909074059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145018270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2844840271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496604483"/>
                    </a:ext>
                  </a:extLst>
                </a:gridCol>
              </a:tblGrid>
              <a:tr h="720000">
                <a:tc gridSpan="31"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Amandine" pitchFamily="2" charset="0"/>
                        </a:rPr>
                        <a:t>Bande</a:t>
                      </a:r>
                      <a:r>
                        <a:rPr lang="fr-FR" baseline="0" dirty="0">
                          <a:latin typeface="Amandine" pitchFamily="2" charset="0"/>
                        </a:rPr>
                        <a:t> à coller sous le mois de janvier - zone C</a:t>
                      </a:r>
                      <a:endParaRPr lang="fr-FR" dirty="0">
                        <a:latin typeface="Amandin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dkUpDiag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>
                        <a:latin typeface="Amandin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dkUpDiag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761573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3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4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5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9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10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13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14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15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19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20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23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24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25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29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30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31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050336"/>
                  </a:ext>
                </a:extLst>
              </a:tr>
              <a:tr h="1440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Claire Hand" panose="02000506040000020004" pitchFamily="2" charset="0"/>
                          <a:ea typeface="+mn-ea"/>
                          <a:cs typeface="+mn-cs"/>
                        </a:rPr>
                        <a:t>SAMEDI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Claire Hand" panose="02000506040000020004" pitchFamily="2" charset="0"/>
                          <a:ea typeface="+mn-ea"/>
                          <a:cs typeface="+mn-cs"/>
                        </a:rPr>
                        <a:t>dimanche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1806356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10101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48439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6179149"/>
              </p:ext>
            </p:extLst>
          </p:nvPr>
        </p:nvGraphicFramePr>
        <p:xfrm>
          <a:off x="52583" y="3359085"/>
          <a:ext cx="9745230" cy="3250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4841">
                  <a:extLst>
                    <a:ext uri="{9D8B030D-6E8A-4147-A177-3AD203B41FA5}">
                      <a16:colId xmlns:a16="http://schemas.microsoft.com/office/drawing/2014/main" val="3823239893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2513634333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3065317941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1143607769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598290685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615714424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2530245573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173404952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537852112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600552548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2602043114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2820302828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1006016752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3548071924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1065363603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3220050069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3423860610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3308565708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1855938753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4288286819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929011628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3504641049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1523420823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2644167759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167887647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1109754821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3975231823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1909074059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438962071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2012457819"/>
                    </a:ext>
                  </a:extLst>
                </a:gridCol>
              </a:tblGrid>
              <a:tr h="720000">
                <a:tc gridSpan="30"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Amandine" pitchFamily="2" charset="0"/>
                        </a:rPr>
                        <a:t>Bande</a:t>
                      </a:r>
                      <a:r>
                        <a:rPr lang="fr-FR" baseline="0" dirty="0">
                          <a:latin typeface="Amandine" pitchFamily="2" charset="0"/>
                        </a:rPr>
                        <a:t> à coller sous le mois de avril - zone A</a:t>
                      </a:r>
                      <a:endParaRPr lang="fr-FR" dirty="0">
                        <a:latin typeface="Amandin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dkUpDiag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>
                        <a:latin typeface="Amandin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dkUpDiag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>
                        <a:latin typeface="Amandin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dkUpDiag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761573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3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4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5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9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10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13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14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15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19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20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23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24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25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29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30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050336"/>
                  </a:ext>
                </a:extLst>
              </a:tr>
              <a:tr h="1440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Claire Hand" panose="02000506040000020004" pitchFamily="2" charset="0"/>
                          <a:ea typeface="+mn-ea"/>
                          <a:cs typeface="+mn-cs"/>
                        </a:rPr>
                        <a:t>JEUDI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Claire Hand" panose="02000506040000020004" pitchFamily="2" charset="0"/>
                          <a:ea typeface="+mn-ea"/>
                          <a:cs typeface="+mn-cs"/>
                        </a:rPr>
                        <a:t>vendredi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1806356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101016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164967"/>
              </p:ext>
            </p:extLst>
          </p:nvPr>
        </p:nvGraphicFramePr>
        <p:xfrm>
          <a:off x="52583" y="76715"/>
          <a:ext cx="9745191" cy="3250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4361">
                  <a:extLst>
                    <a:ext uri="{9D8B030D-6E8A-4147-A177-3AD203B41FA5}">
                      <a16:colId xmlns:a16="http://schemas.microsoft.com/office/drawing/2014/main" val="382323989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251363433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065317941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143607769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598290685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615714424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253024557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73404952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537852112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600552548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2602043114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2820302828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006016752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548071924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06536360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220050069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423860610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308565708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85593875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4288286819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929011628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504641049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52342082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2644167759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67887647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109754821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97523182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909074059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145018270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2844840271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496604483"/>
                    </a:ext>
                  </a:extLst>
                </a:gridCol>
              </a:tblGrid>
              <a:tr h="720000">
                <a:tc gridSpan="31"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Amandine" pitchFamily="2" charset="0"/>
                        </a:rPr>
                        <a:t>Bande</a:t>
                      </a:r>
                      <a:r>
                        <a:rPr lang="fr-FR" baseline="0" dirty="0">
                          <a:latin typeface="Amandine" pitchFamily="2" charset="0"/>
                        </a:rPr>
                        <a:t> à coller sous le mois de mars - zone A</a:t>
                      </a:r>
                      <a:endParaRPr lang="fr-FR" dirty="0">
                        <a:latin typeface="Amandin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dkUpDiag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>
                        <a:latin typeface="Amandin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dkUpDiag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761573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3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4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5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9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10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13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14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15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19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20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23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24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25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29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30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31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050336"/>
                  </a:ext>
                </a:extLst>
              </a:tr>
              <a:tr h="1440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Claire Hand" panose="02000506040000020004" pitchFamily="2" charset="0"/>
                          <a:ea typeface="+mn-ea"/>
                          <a:cs typeface="+mn-cs"/>
                        </a:rPr>
                        <a:t>MARDI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Claire Hand" panose="02000506040000020004" pitchFamily="2" charset="0"/>
                          <a:ea typeface="+mn-ea"/>
                          <a:cs typeface="+mn-cs"/>
                        </a:rPr>
                        <a:t>mercredi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1806356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10101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87526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AAD63F-BE9E-C552-B891-85F7B966A5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91B7159B-36D3-2287-09ED-8F8C38C9C4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5031945"/>
              </p:ext>
            </p:extLst>
          </p:nvPr>
        </p:nvGraphicFramePr>
        <p:xfrm>
          <a:off x="52583" y="3359085"/>
          <a:ext cx="9745230" cy="3250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4841">
                  <a:extLst>
                    <a:ext uri="{9D8B030D-6E8A-4147-A177-3AD203B41FA5}">
                      <a16:colId xmlns:a16="http://schemas.microsoft.com/office/drawing/2014/main" val="3823239893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2513634333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3065317941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1143607769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598290685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615714424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2530245573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173404952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537852112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600552548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2602043114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2820302828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1006016752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3548071924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1065363603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3220050069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3423860610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3308565708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1855938753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4288286819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929011628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3504641049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1523420823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2644167759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167887647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1109754821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3975231823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1909074059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438962071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2012457819"/>
                    </a:ext>
                  </a:extLst>
                </a:gridCol>
              </a:tblGrid>
              <a:tr h="720000">
                <a:tc gridSpan="30"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Amandine" pitchFamily="2" charset="0"/>
                        </a:rPr>
                        <a:t>Bande</a:t>
                      </a:r>
                      <a:r>
                        <a:rPr lang="fr-FR" baseline="0" dirty="0">
                          <a:latin typeface="Amandine" pitchFamily="2" charset="0"/>
                        </a:rPr>
                        <a:t> à coller sous le mois de avril - zone B</a:t>
                      </a:r>
                      <a:endParaRPr lang="fr-FR" dirty="0">
                        <a:latin typeface="Amandin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dkUpDiag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>
                        <a:latin typeface="Amandin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dkUpDiag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>
                        <a:latin typeface="Amandin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dkUpDiag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761573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3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4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5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9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10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13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14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15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19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20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23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24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25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29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30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050336"/>
                  </a:ext>
                </a:extLst>
              </a:tr>
              <a:tr h="1440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Claire Hand" panose="02000506040000020004" pitchFamily="2" charset="0"/>
                          <a:ea typeface="+mn-ea"/>
                          <a:cs typeface="+mn-cs"/>
                        </a:rPr>
                        <a:t>JEUDI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Claire Hand" panose="02000506040000020004" pitchFamily="2" charset="0"/>
                          <a:ea typeface="+mn-ea"/>
                          <a:cs typeface="+mn-cs"/>
                        </a:rPr>
                        <a:t>vendredi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1806356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1010160"/>
                  </a:ext>
                </a:extLst>
              </a:tr>
            </a:tbl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B7B83930-A479-55B9-388B-45A7406FB3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9473442"/>
              </p:ext>
            </p:extLst>
          </p:nvPr>
        </p:nvGraphicFramePr>
        <p:xfrm>
          <a:off x="52583" y="76715"/>
          <a:ext cx="9745191" cy="3250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4361">
                  <a:extLst>
                    <a:ext uri="{9D8B030D-6E8A-4147-A177-3AD203B41FA5}">
                      <a16:colId xmlns:a16="http://schemas.microsoft.com/office/drawing/2014/main" val="382323989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251363433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065317941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143607769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598290685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615714424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253024557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73404952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537852112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600552548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2602043114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2820302828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006016752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548071924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06536360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220050069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423860610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308565708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85593875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4288286819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929011628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504641049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52342082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2644167759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67887647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109754821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97523182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909074059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145018270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2844840271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496604483"/>
                    </a:ext>
                  </a:extLst>
                </a:gridCol>
              </a:tblGrid>
              <a:tr h="720000">
                <a:tc gridSpan="31"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Amandine" pitchFamily="2" charset="0"/>
                        </a:rPr>
                        <a:t>Bande</a:t>
                      </a:r>
                      <a:r>
                        <a:rPr lang="fr-FR" baseline="0" dirty="0">
                          <a:latin typeface="Amandine" pitchFamily="2" charset="0"/>
                        </a:rPr>
                        <a:t> à coller sous le mois de mars - zone B</a:t>
                      </a:r>
                      <a:endParaRPr lang="fr-FR" dirty="0">
                        <a:latin typeface="Amandin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dkUpDiag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>
                        <a:latin typeface="Amandin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dkUpDiag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761573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3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4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5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9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10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13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14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15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19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20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23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24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25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29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30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31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050336"/>
                  </a:ext>
                </a:extLst>
              </a:tr>
              <a:tr h="1440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Claire Hand" panose="02000506040000020004" pitchFamily="2" charset="0"/>
                          <a:ea typeface="+mn-ea"/>
                          <a:cs typeface="+mn-cs"/>
                        </a:rPr>
                        <a:t>MARDI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Claire Hand" panose="02000506040000020004" pitchFamily="2" charset="0"/>
                          <a:ea typeface="+mn-ea"/>
                          <a:cs typeface="+mn-cs"/>
                        </a:rPr>
                        <a:t>mercredi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1806356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10101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97421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FA69EF-C700-DD7B-0A29-06BC756B27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883F436A-B279-17BA-4014-F3240EAA85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561077"/>
              </p:ext>
            </p:extLst>
          </p:nvPr>
        </p:nvGraphicFramePr>
        <p:xfrm>
          <a:off x="52583" y="3359085"/>
          <a:ext cx="9745230" cy="3250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4841">
                  <a:extLst>
                    <a:ext uri="{9D8B030D-6E8A-4147-A177-3AD203B41FA5}">
                      <a16:colId xmlns:a16="http://schemas.microsoft.com/office/drawing/2014/main" val="3823239893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2513634333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3065317941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1143607769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598290685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615714424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2530245573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173404952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537852112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600552548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2602043114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2820302828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1006016752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3548071924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1065363603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3220050069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3423860610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3308565708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1855938753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4288286819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929011628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3504641049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1523420823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2644167759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167887647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1109754821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3975231823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1909074059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438962071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2012457819"/>
                    </a:ext>
                  </a:extLst>
                </a:gridCol>
              </a:tblGrid>
              <a:tr h="720000">
                <a:tc gridSpan="30"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Amandine" pitchFamily="2" charset="0"/>
                        </a:rPr>
                        <a:t>Bande</a:t>
                      </a:r>
                      <a:r>
                        <a:rPr lang="fr-FR" baseline="0" dirty="0">
                          <a:latin typeface="Amandine" pitchFamily="2" charset="0"/>
                        </a:rPr>
                        <a:t> à coller sous le mois de avril - zone C</a:t>
                      </a:r>
                      <a:endParaRPr lang="fr-FR" dirty="0">
                        <a:latin typeface="Amandin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dkUpDiag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>
                        <a:latin typeface="Amandin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dkUpDiag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>
                        <a:latin typeface="Amandin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dkUpDiag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761573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3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4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5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9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10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13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14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15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19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20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23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24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25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29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30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050336"/>
                  </a:ext>
                </a:extLst>
              </a:tr>
              <a:tr h="1440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Claire Hand" panose="02000506040000020004" pitchFamily="2" charset="0"/>
                          <a:ea typeface="+mn-ea"/>
                          <a:cs typeface="+mn-cs"/>
                        </a:rPr>
                        <a:t>JEUDI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Claire Hand" panose="02000506040000020004" pitchFamily="2" charset="0"/>
                          <a:ea typeface="+mn-ea"/>
                          <a:cs typeface="+mn-cs"/>
                        </a:rPr>
                        <a:t>vendredi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1806356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1010160"/>
                  </a:ext>
                </a:extLst>
              </a:tr>
            </a:tbl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2B53B93B-C737-37C6-009A-FD8BEEC47B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0768173"/>
              </p:ext>
            </p:extLst>
          </p:nvPr>
        </p:nvGraphicFramePr>
        <p:xfrm>
          <a:off x="52583" y="76715"/>
          <a:ext cx="9745191" cy="3250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4361">
                  <a:extLst>
                    <a:ext uri="{9D8B030D-6E8A-4147-A177-3AD203B41FA5}">
                      <a16:colId xmlns:a16="http://schemas.microsoft.com/office/drawing/2014/main" val="382323989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251363433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065317941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143607769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598290685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615714424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253024557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73404952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537852112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600552548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2602043114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2820302828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006016752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548071924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06536360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220050069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423860610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308565708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85593875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4288286819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929011628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504641049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52342082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2644167759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67887647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109754821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97523182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909074059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145018270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2844840271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496604483"/>
                    </a:ext>
                  </a:extLst>
                </a:gridCol>
              </a:tblGrid>
              <a:tr h="720000">
                <a:tc gridSpan="31"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Amandine" pitchFamily="2" charset="0"/>
                        </a:rPr>
                        <a:t>Bande</a:t>
                      </a:r>
                      <a:r>
                        <a:rPr lang="fr-FR" baseline="0" dirty="0">
                          <a:latin typeface="Amandine" pitchFamily="2" charset="0"/>
                        </a:rPr>
                        <a:t> à coller sous le mois de mars - zone C</a:t>
                      </a:r>
                      <a:endParaRPr lang="fr-FR" dirty="0">
                        <a:latin typeface="Amandin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dkUpDiag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>
                        <a:latin typeface="Amandin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dkUpDiag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761573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3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4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5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9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10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13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14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15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19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20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23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24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25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29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30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31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050336"/>
                  </a:ext>
                </a:extLst>
              </a:tr>
              <a:tr h="1440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Claire Hand" panose="02000506040000020004" pitchFamily="2" charset="0"/>
                          <a:ea typeface="+mn-ea"/>
                          <a:cs typeface="+mn-cs"/>
                        </a:rPr>
                        <a:t>MARDI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Claire Hand" panose="02000506040000020004" pitchFamily="2" charset="0"/>
                          <a:ea typeface="+mn-ea"/>
                          <a:cs typeface="+mn-cs"/>
                        </a:rPr>
                        <a:t>mercredi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1806356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10101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0436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9450168"/>
              </p:ext>
            </p:extLst>
          </p:nvPr>
        </p:nvGraphicFramePr>
        <p:xfrm>
          <a:off x="52583" y="3359085"/>
          <a:ext cx="9745230" cy="3250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4841">
                  <a:extLst>
                    <a:ext uri="{9D8B030D-6E8A-4147-A177-3AD203B41FA5}">
                      <a16:colId xmlns:a16="http://schemas.microsoft.com/office/drawing/2014/main" val="3823239893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2513634333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3065317941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1143607769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598290685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615714424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2530245573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173404952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537852112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600552548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2602043114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2820302828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1006016752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3548071924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1065363603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3220050069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3423860610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3308565708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1855938753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4288286819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929011628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3504641049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1523420823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2644167759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167887647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1109754821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3975231823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1909074059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438962071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2012457819"/>
                    </a:ext>
                  </a:extLst>
                </a:gridCol>
              </a:tblGrid>
              <a:tr h="720000">
                <a:tc gridSpan="30"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Amandine" pitchFamily="2" charset="0"/>
                        </a:rPr>
                        <a:t>Bande</a:t>
                      </a:r>
                      <a:r>
                        <a:rPr lang="fr-FR" baseline="0" dirty="0">
                          <a:latin typeface="Amandine" pitchFamily="2" charset="0"/>
                        </a:rPr>
                        <a:t> à coller sous le mois de juin - zones A et C</a:t>
                      </a:r>
                      <a:endParaRPr lang="fr-FR" dirty="0">
                        <a:latin typeface="Amandin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dkUpDiag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>
                        <a:latin typeface="Amandin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dkUpDiag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>
                        <a:latin typeface="Amandin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dkUpDiag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761573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3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4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5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9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10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13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14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15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19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20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23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24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25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29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30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050336"/>
                  </a:ext>
                </a:extLst>
              </a:tr>
              <a:tr h="1440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Claire Hand" panose="02000506040000020004" pitchFamily="2" charset="0"/>
                          <a:ea typeface="+mn-ea"/>
                          <a:cs typeface="+mn-cs"/>
                        </a:rPr>
                        <a:t>MARDI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Claire Hand" panose="02000506040000020004" pitchFamily="2" charset="0"/>
                          <a:ea typeface="+mn-ea"/>
                          <a:cs typeface="+mn-cs"/>
                        </a:rPr>
                        <a:t>mercredi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1806356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101016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8712573"/>
              </p:ext>
            </p:extLst>
          </p:nvPr>
        </p:nvGraphicFramePr>
        <p:xfrm>
          <a:off x="52583" y="76715"/>
          <a:ext cx="9745191" cy="3250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4361">
                  <a:extLst>
                    <a:ext uri="{9D8B030D-6E8A-4147-A177-3AD203B41FA5}">
                      <a16:colId xmlns:a16="http://schemas.microsoft.com/office/drawing/2014/main" val="382323989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251363433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065317941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143607769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598290685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615714424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253024557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73404952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537852112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600552548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2602043114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2820302828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006016752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548071924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06536360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220050069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423860610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308565708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85593875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4288286819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929011628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504641049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52342082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2644167759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67887647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109754821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97523182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909074059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145018270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2844840271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496604483"/>
                    </a:ext>
                  </a:extLst>
                </a:gridCol>
              </a:tblGrid>
              <a:tr h="720000">
                <a:tc gridSpan="31"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Amandine" pitchFamily="2" charset="0"/>
                        </a:rPr>
                        <a:t>Bande</a:t>
                      </a:r>
                      <a:r>
                        <a:rPr lang="fr-FR" baseline="0" dirty="0">
                          <a:latin typeface="Amandine" pitchFamily="2" charset="0"/>
                        </a:rPr>
                        <a:t> à coller sous le mois de mai - zones A et C</a:t>
                      </a:r>
                      <a:endParaRPr lang="fr-FR" dirty="0">
                        <a:latin typeface="Amandin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dkUpDiag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>
                        <a:latin typeface="Amandin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dkUpDiag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761573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3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4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5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9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10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13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14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15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19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20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23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24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25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29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30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31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050336"/>
                  </a:ext>
                </a:extLst>
              </a:tr>
              <a:tr h="1440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Claire Hand" panose="02000506040000020004" pitchFamily="2" charset="0"/>
                          <a:ea typeface="+mn-ea"/>
                          <a:cs typeface="+mn-cs"/>
                        </a:rPr>
                        <a:t>DIMANCHE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Claire Hand" panose="02000506040000020004" pitchFamily="2" charset="0"/>
                          <a:ea typeface="+mn-ea"/>
                          <a:cs typeface="+mn-cs"/>
                        </a:rPr>
                        <a:t>lundi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1806356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10101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65003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7D4B54-F5D9-0F8E-F199-1BF0BC285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F52989EC-04DE-3C08-38D0-C176B931D2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2822928"/>
              </p:ext>
            </p:extLst>
          </p:nvPr>
        </p:nvGraphicFramePr>
        <p:xfrm>
          <a:off x="52583" y="3359085"/>
          <a:ext cx="9745230" cy="3250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4841">
                  <a:extLst>
                    <a:ext uri="{9D8B030D-6E8A-4147-A177-3AD203B41FA5}">
                      <a16:colId xmlns:a16="http://schemas.microsoft.com/office/drawing/2014/main" val="3823239893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2513634333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3065317941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1143607769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598290685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615714424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2530245573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173404952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537852112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600552548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2602043114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2820302828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1006016752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3548071924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1065363603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3220050069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3423860610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3308565708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1855938753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4288286819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929011628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3504641049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1523420823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2644167759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167887647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1109754821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3975231823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1909074059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438962071"/>
                    </a:ext>
                  </a:extLst>
                </a:gridCol>
                <a:gridCol w="324841">
                  <a:extLst>
                    <a:ext uri="{9D8B030D-6E8A-4147-A177-3AD203B41FA5}">
                      <a16:colId xmlns:a16="http://schemas.microsoft.com/office/drawing/2014/main" val="2012457819"/>
                    </a:ext>
                  </a:extLst>
                </a:gridCol>
              </a:tblGrid>
              <a:tr h="720000">
                <a:tc gridSpan="30"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Amandine" pitchFamily="2" charset="0"/>
                        </a:rPr>
                        <a:t>Bande</a:t>
                      </a:r>
                      <a:r>
                        <a:rPr lang="fr-FR" baseline="0" dirty="0">
                          <a:latin typeface="Amandine" pitchFamily="2" charset="0"/>
                        </a:rPr>
                        <a:t> à coller sous le mois de juin - zone B</a:t>
                      </a:r>
                      <a:endParaRPr lang="fr-FR" dirty="0">
                        <a:latin typeface="Amandin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dkUpDiag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>
                        <a:latin typeface="Amandin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dkUpDiag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>
                        <a:latin typeface="Amandin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dkUpDiag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761573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3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4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5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9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10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13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14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15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19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20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23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24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25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29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30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050336"/>
                  </a:ext>
                </a:extLst>
              </a:tr>
              <a:tr h="1440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Claire Hand" panose="02000506040000020004" pitchFamily="2" charset="0"/>
                          <a:ea typeface="+mn-ea"/>
                          <a:cs typeface="+mn-cs"/>
                        </a:rPr>
                        <a:t>MARDI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Claire Hand" panose="02000506040000020004" pitchFamily="2" charset="0"/>
                          <a:ea typeface="+mn-ea"/>
                          <a:cs typeface="+mn-cs"/>
                        </a:rPr>
                        <a:t>mercredi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1806356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1010160"/>
                  </a:ext>
                </a:extLst>
              </a:tr>
            </a:tbl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D6706FED-F5FA-40D4-7E4F-44C87D402F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3018492"/>
              </p:ext>
            </p:extLst>
          </p:nvPr>
        </p:nvGraphicFramePr>
        <p:xfrm>
          <a:off x="52583" y="76715"/>
          <a:ext cx="9745191" cy="3250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4361">
                  <a:extLst>
                    <a:ext uri="{9D8B030D-6E8A-4147-A177-3AD203B41FA5}">
                      <a16:colId xmlns:a16="http://schemas.microsoft.com/office/drawing/2014/main" val="382323989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251363433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065317941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143607769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598290685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615714424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253024557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73404952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537852112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600552548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2602043114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2820302828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006016752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548071924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06536360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220050069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423860610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308565708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85593875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4288286819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929011628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504641049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52342082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2644167759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67887647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109754821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97523182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909074059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145018270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2844840271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496604483"/>
                    </a:ext>
                  </a:extLst>
                </a:gridCol>
              </a:tblGrid>
              <a:tr h="720000">
                <a:tc gridSpan="31"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Amandine" pitchFamily="2" charset="0"/>
                        </a:rPr>
                        <a:t>Bande</a:t>
                      </a:r>
                      <a:r>
                        <a:rPr lang="fr-FR" baseline="0" dirty="0">
                          <a:latin typeface="Amandine" pitchFamily="2" charset="0"/>
                        </a:rPr>
                        <a:t> à coller sous le mois de mai - zone B</a:t>
                      </a:r>
                      <a:endParaRPr lang="fr-FR" dirty="0">
                        <a:latin typeface="Amandin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dkUpDiag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>
                        <a:latin typeface="Amandin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dkUpDiag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761573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3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4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5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9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10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13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14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15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19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20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23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24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25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29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30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31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050336"/>
                  </a:ext>
                </a:extLst>
              </a:tr>
              <a:tr h="1440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Claire Hand" panose="02000506040000020004" pitchFamily="2" charset="0"/>
                          <a:ea typeface="+mn-ea"/>
                          <a:cs typeface="+mn-cs"/>
                        </a:rPr>
                        <a:t>DIMANCHE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Claire Hand" panose="02000506040000020004" pitchFamily="2" charset="0"/>
                          <a:ea typeface="+mn-ea"/>
                          <a:cs typeface="+mn-cs"/>
                        </a:rPr>
                        <a:t>lundi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1806356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10101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96566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8600064"/>
              </p:ext>
            </p:extLst>
          </p:nvPr>
        </p:nvGraphicFramePr>
        <p:xfrm>
          <a:off x="52583" y="3359085"/>
          <a:ext cx="9745222" cy="3250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4362">
                  <a:extLst>
                    <a:ext uri="{9D8B030D-6E8A-4147-A177-3AD203B41FA5}">
                      <a16:colId xmlns:a16="http://schemas.microsoft.com/office/drawing/2014/main" val="3823239893"/>
                    </a:ext>
                  </a:extLst>
                </a:gridCol>
                <a:gridCol w="314362">
                  <a:extLst>
                    <a:ext uri="{9D8B030D-6E8A-4147-A177-3AD203B41FA5}">
                      <a16:colId xmlns:a16="http://schemas.microsoft.com/office/drawing/2014/main" val="2513634333"/>
                    </a:ext>
                  </a:extLst>
                </a:gridCol>
                <a:gridCol w="314362">
                  <a:extLst>
                    <a:ext uri="{9D8B030D-6E8A-4147-A177-3AD203B41FA5}">
                      <a16:colId xmlns:a16="http://schemas.microsoft.com/office/drawing/2014/main" val="3065317941"/>
                    </a:ext>
                  </a:extLst>
                </a:gridCol>
                <a:gridCol w="314362">
                  <a:extLst>
                    <a:ext uri="{9D8B030D-6E8A-4147-A177-3AD203B41FA5}">
                      <a16:colId xmlns:a16="http://schemas.microsoft.com/office/drawing/2014/main" val="1143607769"/>
                    </a:ext>
                  </a:extLst>
                </a:gridCol>
                <a:gridCol w="314362">
                  <a:extLst>
                    <a:ext uri="{9D8B030D-6E8A-4147-A177-3AD203B41FA5}">
                      <a16:colId xmlns:a16="http://schemas.microsoft.com/office/drawing/2014/main" val="598290685"/>
                    </a:ext>
                  </a:extLst>
                </a:gridCol>
                <a:gridCol w="314362">
                  <a:extLst>
                    <a:ext uri="{9D8B030D-6E8A-4147-A177-3AD203B41FA5}">
                      <a16:colId xmlns:a16="http://schemas.microsoft.com/office/drawing/2014/main" val="615714424"/>
                    </a:ext>
                  </a:extLst>
                </a:gridCol>
                <a:gridCol w="314362">
                  <a:extLst>
                    <a:ext uri="{9D8B030D-6E8A-4147-A177-3AD203B41FA5}">
                      <a16:colId xmlns:a16="http://schemas.microsoft.com/office/drawing/2014/main" val="2530245573"/>
                    </a:ext>
                  </a:extLst>
                </a:gridCol>
                <a:gridCol w="314362">
                  <a:extLst>
                    <a:ext uri="{9D8B030D-6E8A-4147-A177-3AD203B41FA5}">
                      <a16:colId xmlns:a16="http://schemas.microsoft.com/office/drawing/2014/main" val="173404952"/>
                    </a:ext>
                  </a:extLst>
                </a:gridCol>
                <a:gridCol w="314362">
                  <a:extLst>
                    <a:ext uri="{9D8B030D-6E8A-4147-A177-3AD203B41FA5}">
                      <a16:colId xmlns:a16="http://schemas.microsoft.com/office/drawing/2014/main" val="537852112"/>
                    </a:ext>
                  </a:extLst>
                </a:gridCol>
                <a:gridCol w="314362">
                  <a:extLst>
                    <a:ext uri="{9D8B030D-6E8A-4147-A177-3AD203B41FA5}">
                      <a16:colId xmlns:a16="http://schemas.microsoft.com/office/drawing/2014/main" val="600552548"/>
                    </a:ext>
                  </a:extLst>
                </a:gridCol>
                <a:gridCol w="314362">
                  <a:extLst>
                    <a:ext uri="{9D8B030D-6E8A-4147-A177-3AD203B41FA5}">
                      <a16:colId xmlns:a16="http://schemas.microsoft.com/office/drawing/2014/main" val="2602043114"/>
                    </a:ext>
                  </a:extLst>
                </a:gridCol>
                <a:gridCol w="314362">
                  <a:extLst>
                    <a:ext uri="{9D8B030D-6E8A-4147-A177-3AD203B41FA5}">
                      <a16:colId xmlns:a16="http://schemas.microsoft.com/office/drawing/2014/main" val="2820302828"/>
                    </a:ext>
                  </a:extLst>
                </a:gridCol>
                <a:gridCol w="314362">
                  <a:extLst>
                    <a:ext uri="{9D8B030D-6E8A-4147-A177-3AD203B41FA5}">
                      <a16:colId xmlns:a16="http://schemas.microsoft.com/office/drawing/2014/main" val="1006016752"/>
                    </a:ext>
                  </a:extLst>
                </a:gridCol>
                <a:gridCol w="314362">
                  <a:extLst>
                    <a:ext uri="{9D8B030D-6E8A-4147-A177-3AD203B41FA5}">
                      <a16:colId xmlns:a16="http://schemas.microsoft.com/office/drawing/2014/main" val="3548071924"/>
                    </a:ext>
                  </a:extLst>
                </a:gridCol>
                <a:gridCol w="314362">
                  <a:extLst>
                    <a:ext uri="{9D8B030D-6E8A-4147-A177-3AD203B41FA5}">
                      <a16:colId xmlns:a16="http://schemas.microsoft.com/office/drawing/2014/main" val="1065363603"/>
                    </a:ext>
                  </a:extLst>
                </a:gridCol>
                <a:gridCol w="314362">
                  <a:extLst>
                    <a:ext uri="{9D8B030D-6E8A-4147-A177-3AD203B41FA5}">
                      <a16:colId xmlns:a16="http://schemas.microsoft.com/office/drawing/2014/main" val="3220050069"/>
                    </a:ext>
                  </a:extLst>
                </a:gridCol>
                <a:gridCol w="314362">
                  <a:extLst>
                    <a:ext uri="{9D8B030D-6E8A-4147-A177-3AD203B41FA5}">
                      <a16:colId xmlns:a16="http://schemas.microsoft.com/office/drawing/2014/main" val="3423860610"/>
                    </a:ext>
                  </a:extLst>
                </a:gridCol>
                <a:gridCol w="314362">
                  <a:extLst>
                    <a:ext uri="{9D8B030D-6E8A-4147-A177-3AD203B41FA5}">
                      <a16:colId xmlns:a16="http://schemas.microsoft.com/office/drawing/2014/main" val="3308565708"/>
                    </a:ext>
                  </a:extLst>
                </a:gridCol>
                <a:gridCol w="314362">
                  <a:extLst>
                    <a:ext uri="{9D8B030D-6E8A-4147-A177-3AD203B41FA5}">
                      <a16:colId xmlns:a16="http://schemas.microsoft.com/office/drawing/2014/main" val="1855938753"/>
                    </a:ext>
                  </a:extLst>
                </a:gridCol>
                <a:gridCol w="314362">
                  <a:extLst>
                    <a:ext uri="{9D8B030D-6E8A-4147-A177-3AD203B41FA5}">
                      <a16:colId xmlns:a16="http://schemas.microsoft.com/office/drawing/2014/main" val="4288286819"/>
                    </a:ext>
                  </a:extLst>
                </a:gridCol>
                <a:gridCol w="314362">
                  <a:extLst>
                    <a:ext uri="{9D8B030D-6E8A-4147-A177-3AD203B41FA5}">
                      <a16:colId xmlns:a16="http://schemas.microsoft.com/office/drawing/2014/main" val="929011628"/>
                    </a:ext>
                  </a:extLst>
                </a:gridCol>
                <a:gridCol w="314362">
                  <a:extLst>
                    <a:ext uri="{9D8B030D-6E8A-4147-A177-3AD203B41FA5}">
                      <a16:colId xmlns:a16="http://schemas.microsoft.com/office/drawing/2014/main" val="3504641049"/>
                    </a:ext>
                  </a:extLst>
                </a:gridCol>
                <a:gridCol w="314362">
                  <a:extLst>
                    <a:ext uri="{9D8B030D-6E8A-4147-A177-3AD203B41FA5}">
                      <a16:colId xmlns:a16="http://schemas.microsoft.com/office/drawing/2014/main" val="1523420823"/>
                    </a:ext>
                  </a:extLst>
                </a:gridCol>
                <a:gridCol w="314362">
                  <a:extLst>
                    <a:ext uri="{9D8B030D-6E8A-4147-A177-3AD203B41FA5}">
                      <a16:colId xmlns:a16="http://schemas.microsoft.com/office/drawing/2014/main" val="2644167759"/>
                    </a:ext>
                  </a:extLst>
                </a:gridCol>
                <a:gridCol w="314362">
                  <a:extLst>
                    <a:ext uri="{9D8B030D-6E8A-4147-A177-3AD203B41FA5}">
                      <a16:colId xmlns:a16="http://schemas.microsoft.com/office/drawing/2014/main" val="167887647"/>
                    </a:ext>
                  </a:extLst>
                </a:gridCol>
                <a:gridCol w="314362">
                  <a:extLst>
                    <a:ext uri="{9D8B030D-6E8A-4147-A177-3AD203B41FA5}">
                      <a16:colId xmlns:a16="http://schemas.microsoft.com/office/drawing/2014/main" val="1109754821"/>
                    </a:ext>
                  </a:extLst>
                </a:gridCol>
                <a:gridCol w="314362">
                  <a:extLst>
                    <a:ext uri="{9D8B030D-6E8A-4147-A177-3AD203B41FA5}">
                      <a16:colId xmlns:a16="http://schemas.microsoft.com/office/drawing/2014/main" val="3975231823"/>
                    </a:ext>
                  </a:extLst>
                </a:gridCol>
                <a:gridCol w="314362">
                  <a:extLst>
                    <a:ext uri="{9D8B030D-6E8A-4147-A177-3AD203B41FA5}">
                      <a16:colId xmlns:a16="http://schemas.microsoft.com/office/drawing/2014/main" val="1909074059"/>
                    </a:ext>
                  </a:extLst>
                </a:gridCol>
                <a:gridCol w="314362">
                  <a:extLst>
                    <a:ext uri="{9D8B030D-6E8A-4147-A177-3AD203B41FA5}">
                      <a16:colId xmlns:a16="http://schemas.microsoft.com/office/drawing/2014/main" val="438962071"/>
                    </a:ext>
                  </a:extLst>
                </a:gridCol>
                <a:gridCol w="314362">
                  <a:extLst>
                    <a:ext uri="{9D8B030D-6E8A-4147-A177-3AD203B41FA5}">
                      <a16:colId xmlns:a16="http://schemas.microsoft.com/office/drawing/2014/main" val="2012457819"/>
                    </a:ext>
                  </a:extLst>
                </a:gridCol>
                <a:gridCol w="314362">
                  <a:extLst>
                    <a:ext uri="{9D8B030D-6E8A-4147-A177-3AD203B41FA5}">
                      <a16:colId xmlns:a16="http://schemas.microsoft.com/office/drawing/2014/main" val="3991853581"/>
                    </a:ext>
                  </a:extLst>
                </a:gridCol>
              </a:tblGrid>
              <a:tr h="720000">
                <a:tc gridSpan="31"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Amandine" pitchFamily="2" charset="0"/>
                        </a:rPr>
                        <a:t>Bande</a:t>
                      </a:r>
                      <a:r>
                        <a:rPr lang="fr-FR" baseline="0" dirty="0">
                          <a:latin typeface="Amandine" pitchFamily="2" charset="0"/>
                        </a:rPr>
                        <a:t> à coller sous le mois de août</a:t>
                      </a:r>
                      <a:endParaRPr lang="fr-FR" dirty="0">
                        <a:latin typeface="Amandin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dkUpDiag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>
                        <a:latin typeface="Amandin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dkUpDiag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>
                        <a:latin typeface="Amandin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dkUpDiag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>
                        <a:latin typeface="Amandin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dkUpDiag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761573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3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4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5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9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10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13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14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15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19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20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23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24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25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29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30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31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050336"/>
                  </a:ext>
                </a:extLst>
              </a:tr>
              <a:tr h="1440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Claire Hand" panose="02000506040000020004" pitchFamily="2" charset="0"/>
                          <a:ea typeface="+mn-ea"/>
                          <a:cs typeface="+mn-cs"/>
                        </a:rPr>
                        <a:t>LUNDI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Claire Hand" panose="02000506040000020004" pitchFamily="2" charset="0"/>
                          <a:ea typeface="+mn-ea"/>
                          <a:cs typeface="+mn-cs"/>
                        </a:rPr>
                        <a:t>mardi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1806356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1010160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4036872"/>
              </p:ext>
            </p:extLst>
          </p:nvPr>
        </p:nvGraphicFramePr>
        <p:xfrm>
          <a:off x="52583" y="76715"/>
          <a:ext cx="9745191" cy="3250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4361">
                  <a:extLst>
                    <a:ext uri="{9D8B030D-6E8A-4147-A177-3AD203B41FA5}">
                      <a16:colId xmlns:a16="http://schemas.microsoft.com/office/drawing/2014/main" val="382323989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251363433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065317941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143607769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598290685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615714424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253024557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73404952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537852112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600552548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2602043114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2820302828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006016752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548071924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06536360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220050069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423860610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308565708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85593875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4288286819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929011628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504641049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52342082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2644167759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67887647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109754821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975231823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909074059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1145018270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2844840271"/>
                    </a:ext>
                  </a:extLst>
                </a:gridCol>
                <a:gridCol w="314361">
                  <a:extLst>
                    <a:ext uri="{9D8B030D-6E8A-4147-A177-3AD203B41FA5}">
                      <a16:colId xmlns:a16="http://schemas.microsoft.com/office/drawing/2014/main" val="3496604483"/>
                    </a:ext>
                  </a:extLst>
                </a:gridCol>
              </a:tblGrid>
              <a:tr h="720000">
                <a:tc gridSpan="31"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Amandine" pitchFamily="2" charset="0"/>
                        </a:rPr>
                        <a:t>Bande</a:t>
                      </a:r>
                      <a:r>
                        <a:rPr lang="fr-FR" baseline="0" dirty="0">
                          <a:latin typeface="Amandine" pitchFamily="2" charset="0"/>
                        </a:rPr>
                        <a:t> à coller sous le mois de juillet</a:t>
                      </a:r>
                      <a:endParaRPr lang="fr-FR" dirty="0">
                        <a:latin typeface="Amandin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dkUpDiag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>
                        <a:latin typeface="Amandine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dkUpDiag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761573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3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4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5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9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10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13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14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15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19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20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23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24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25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29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30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MDI école" pitchFamily="50" charset="0"/>
                        </a:rPr>
                        <a:t>31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050336"/>
                  </a:ext>
                </a:extLst>
              </a:tr>
              <a:tr h="1440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dirty="0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>
                          <a:latin typeface="Claire Hand" panose="02000506040000020004" pitchFamily="2" charset="0"/>
                        </a:rPr>
                        <a:t>Vendredi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>
                          <a:latin typeface="Claire Hand" panose="02000506040000020004" pitchFamily="2" charset="0"/>
                        </a:rPr>
                        <a:t>Samedi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>
                          <a:latin typeface="Claire Hand" panose="02000506040000020004" pitchFamily="2" charset="0"/>
                        </a:rPr>
                        <a:t>dimanche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>
                          <a:latin typeface="Claire Hand" panose="02000506040000020004" pitchFamily="2" charset="0"/>
                        </a:rPr>
                        <a:t>lundi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>
                          <a:latin typeface="Claire Hand" panose="02000506040000020004" pitchFamily="2" charset="0"/>
                        </a:rPr>
                        <a:t>Mardi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>
                          <a:latin typeface="Claire Hand" panose="02000506040000020004" pitchFamily="2" charset="0"/>
                        </a:rPr>
                        <a:t>mercredi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>
                          <a:latin typeface="Claire Hand" panose="02000506040000020004" pitchFamily="2" charset="0"/>
                        </a:rPr>
                        <a:t>Jeudi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Claire Hand" panose="02000506040000020004" pitchFamily="2" charset="0"/>
                        <a:ea typeface="+mn-ea"/>
                        <a:cs typeface="+mn-cs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Claire Hand" panose="02000506040000020004" pitchFamily="2" charset="0"/>
                          <a:ea typeface="+mn-ea"/>
                          <a:cs typeface="+mn-cs"/>
                        </a:rPr>
                        <a:t>VENDREDI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800" kern="1200" dirty="0">
                          <a:solidFill>
                            <a:schemeClr val="dk1"/>
                          </a:solidFill>
                          <a:latin typeface="Claire Hand" panose="02000506040000020004" pitchFamily="2" charset="0"/>
                          <a:ea typeface="+mn-ea"/>
                          <a:cs typeface="+mn-cs"/>
                        </a:rPr>
                        <a:t>samedi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1806356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10101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63499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19348" y="168154"/>
            <a:ext cx="313200" cy="720000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/>
          <p:cNvSpPr/>
          <p:nvPr/>
        </p:nvSpPr>
        <p:spPr>
          <a:xfrm>
            <a:off x="408844" y="882868"/>
            <a:ext cx="1734207" cy="1366344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360000" rtlCol="0" anchor="ctr"/>
          <a:lstStyle/>
          <a:p>
            <a:pPr algn="ctr"/>
            <a:r>
              <a:rPr lang="fr-FR" sz="1700" dirty="0">
                <a:solidFill>
                  <a:schemeClr val="tx1"/>
                </a:solidFill>
                <a:latin typeface="Claire Hand" panose="02000506040000020004" pitchFamily="2" charset="0"/>
              </a:rPr>
              <a:t>C’est la rentrée !</a:t>
            </a:r>
          </a:p>
          <a:p>
            <a:pPr algn="ctr"/>
            <a:endParaRPr lang="fr-FR" sz="2800" dirty="0">
              <a:solidFill>
                <a:schemeClr val="tx1"/>
              </a:solidFill>
              <a:latin typeface="Claire Hand" panose="02000506040000020004" pitchFamily="2" charset="0"/>
            </a:endParaRPr>
          </a:p>
        </p:txBody>
      </p:sp>
      <p:pic>
        <p:nvPicPr>
          <p:cNvPr id="33" name="Image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408" y="1467753"/>
            <a:ext cx="954484" cy="66584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2856661" y="168154"/>
            <a:ext cx="313200" cy="720000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2146157" y="882868"/>
            <a:ext cx="1734207" cy="1366344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360000"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Claire Hand" panose="02000506040000020004" pitchFamily="2" charset="0"/>
              </a:rPr>
              <a:t>Halloween</a:t>
            </a:r>
          </a:p>
          <a:p>
            <a:pPr algn="ctr"/>
            <a:endParaRPr lang="fr-FR" sz="2800" dirty="0">
              <a:solidFill>
                <a:schemeClr val="tx1"/>
              </a:solidFill>
              <a:latin typeface="Claire Hand" panose="02000506040000020004" pitchFamily="2" charset="0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0559" y="1330779"/>
            <a:ext cx="1066686" cy="81738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8" name="Rectangle 7"/>
          <p:cNvSpPr/>
          <p:nvPr/>
        </p:nvSpPr>
        <p:spPr>
          <a:xfrm>
            <a:off x="4595772" y="168154"/>
            <a:ext cx="313200" cy="720000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3885268" y="882868"/>
            <a:ext cx="1734207" cy="1366344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360000"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Claire Hand" panose="02000506040000020004" pitchFamily="2" charset="0"/>
              </a:rPr>
              <a:t>noël</a:t>
            </a:r>
          </a:p>
          <a:p>
            <a:pPr algn="ctr"/>
            <a:endParaRPr lang="fr-FR" sz="2800" dirty="0">
              <a:solidFill>
                <a:schemeClr val="tx1"/>
              </a:solidFill>
              <a:latin typeface="Claire Hand" panose="02000506040000020004" pitchFamily="2" charset="0"/>
            </a:endParaRP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1242" y="1330779"/>
            <a:ext cx="642257" cy="80282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 10"/>
          <p:cNvSpPr/>
          <p:nvPr/>
        </p:nvSpPr>
        <p:spPr>
          <a:xfrm>
            <a:off x="1119348" y="2275481"/>
            <a:ext cx="313200" cy="720000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408844" y="2990195"/>
            <a:ext cx="1734207" cy="1366344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360000"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Claire Hand" panose="02000506040000020004" pitchFamily="2" charset="0"/>
              </a:rPr>
              <a:t>poisson d’avril</a:t>
            </a:r>
          </a:p>
          <a:p>
            <a:pPr algn="ctr"/>
            <a:endParaRPr lang="fr-FR" sz="2800" dirty="0">
              <a:solidFill>
                <a:schemeClr val="tx1"/>
              </a:solidFill>
              <a:latin typeface="Claire Hand" panose="02000506040000020004" pitchFamily="2" charset="0"/>
            </a:endParaRP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571" y="3485731"/>
            <a:ext cx="952753" cy="78174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4" name="Rectangle 13"/>
          <p:cNvSpPr/>
          <p:nvPr/>
        </p:nvSpPr>
        <p:spPr>
          <a:xfrm>
            <a:off x="6329977" y="168154"/>
            <a:ext cx="313200" cy="720000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/>
          <p:cNvSpPr/>
          <p:nvPr/>
        </p:nvSpPr>
        <p:spPr>
          <a:xfrm>
            <a:off x="5619473" y="882868"/>
            <a:ext cx="1734207" cy="1366344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360000"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Claire Hand" panose="02000506040000020004" pitchFamily="2" charset="0"/>
              </a:rPr>
              <a:t>galette des rois</a:t>
            </a:r>
          </a:p>
          <a:p>
            <a:pPr algn="ctr"/>
            <a:endParaRPr lang="fr-FR" sz="2800" dirty="0">
              <a:solidFill>
                <a:schemeClr val="tx1"/>
              </a:solidFill>
              <a:latin typeface="Claire Hand" panose="02000506040000020004" pitchFamily="2" charset="0"/>
            </a:endParaRP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9608" y="1507497"/>
            <a:ext cx="1153935" cy="67957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7" name="Rectangle 16"/>
          <p:cNvSpPr/>
          <p:nvPr/>
        </p:nvSpPr>
        <p:spPr>
          <a:xfrm>
            <a:off x="8064182" y="171871"/>
            <a:ext cx="313200" cy="720000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/>
          <p:cNvSpPr/>
          <p:nvPr/>
        </p:nvSpPr>
        <p:spPr>
          <a:xfrm>
            <a:off x="7353678" y="886585"/>
            <a:ext cx="1734207" cy="1366344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360000"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Claire Hand" panose="02000506040000020004" pitchFamily="2" charset="0"/>
              </a:rPr>
              <a:t>chandeleur</a:t>
            </a:r>
          </a:p>
          <a:p>
            <a:pPr algn="ctr"/>
            <a:endParaRPr lang="fr-FR" sz="2800" dirty="0">
              <a:solidFill>
                <a:schemeClr val="tx1"/>
              </a:solidFill>
              <a:latin typeface="Claire Hand" panose="02000506040000020004" pitchFamily="2" charset="0"/>
            </a:endParaRPr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322" y="1264414"/>
            <a:ext cx="1106321" cy="91929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0" name="Rectangle 19"/>
          <p:cNvSpPr/>
          <p:nvPr/>
        </p:nvSpPr>
        <p:spPr>
          <a:xfrm>
            <a:off x="2856662" y="2276076"/>
            <a:ext cx="313200" cy="720000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/>
          <p:cNvSpPr/>
          <p:nvPr/>
        </p:nvSpPr>
        <p:spPr>
          <a:xfrm>
            <a:off x="2146157" y="2988174"/>
            <a:ext cx="1734207" cy="1366344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>
              <a:solidFill>
                <a:schemeClr val="tx1"/>
              </a:solidFill>
              <a:latin typeface="Claire Hand" panose="02000506040000020004" pitchFamily="2" charset="0"/>
            </a:endParaRPr>
          </a:p>
          <a:p>
            <a:pPr algn="ctr"/>
            <a:r>
              <a:rPr lang="fr-FR" dirty="0">
                <a:solidFill>
                  <a:schemeClr val="tx1"/>
                </a:solidFill>
                <a:latin typeface="Claire Hand" panose="02000506040000020004" pitchFamily="2" charset="0"/>
              </a:rPr>
              <a:t>pâques</a:t>
            </a:r>
            <a:endParaRPr lang="fr-FR" sz="1200" dirty="0">
              <a:solidFill>
                <a:schemeClr val="tx1"/>
              </a:solidFill>
              <a:latin typeface="Claire Hand" panose="02000506040000020004" pitchFamily="2" charset="0"/>
            </a:endParaRPr>
          </a:p>
          <a:p>
            <a:pPr algn="ctr"/>
            <a:endParaRPr lang="fr-FR" sz="1200" dirty="0">
              <a:solidFill>
                <a:schemeClr val="tx1"/>
              </a:solidFill>
              <a:latin typeface="Claire Hand" panose="02000506040000020004" pitchFamily="2" charset="0"/>
            </a:endParaRPr>
          </a:p>
          <a:p>
            <a:pPr algn="ctr"/>
            <a:endParaRPr lang="fr-FR" sz="1200" dirty="0">
              <a:solidFill>
                <a:schemeClr val="tx1"/>
              </a:solidFill>
              <a:latin typeface="Claire Hand" panose="02000506040000020004" pitchFamily="2" charset="0"/>
            </a:endParaRPr>
          </a:p>
          <a:p>
            <a:pPr algn="ctr"/>
            <a:endParaRPr lang="fr-FR" sz="1200" dirty="0">
              <a:solidFill>
                <a:schemeClr val="tx1"/>
              </a:solidFill>
              <a:latin typeface="Claire Hand" panose="02000506040000020004" pitchFamily="2" charset="0"/>
            </a:endParaRPr>
          </a:p>
          <a:p>
            <a:pPr algn="ctr"/>
            <a:endParaRPr lang="fr-FR" sz="1200" dirty="0">
              <a:solidFill>
                <a:schemeClr val="tx1"/>
              </a:solidFill>
              <a:latin typeface="Claire Hand" panose="02000506040000020004" pitchFamily="2" charset="0"/>
            </a:endParaRPr>
          </a:p>
          <a:p>
            <a:pPr algn="ctr"/>
            <a:endParaRPr lang="fr-FR" sz="1200" dirty="0">
              <a:solidFill>
                <a:schemeClr val="tx1"/>
              </a:solidFill>
              <a:latin typeface="Claire Hand" panose="02000506040000020004" pitchFamily="2" charset="0"/>
            </a:endParaRPr>
          </a:p>
          <a:p>
            <a:pPr algn="ctr"/>
            <a:endParaRPr lang="fr-FR" sz="1200" dirty="0">
              <a:solidFill>
                <a:schemeClr val="tx1"/>
              </a:solidFill>
              <a:latin typeface="Claire Hand" panose="02000506040000020004" pitchFamily="2" charset="0"/>
            </a:endParaRPr>
          </a:p>
        </p:txBody>
      </p:sp>
      <p:pic>
        <p:nvPicPr>
          <p:cNvPr id="22" name="Image 2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4615" y="3342175"/>
            <a:ext cx="1437290" cy="84161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31487AAC-F68D-ADB7-F28E-BB4BE81822EB}"/>
              </a:ext>
            </a:extLst>
          </p:cNvPr>
          <p:cNvGrpSpPr/>
          <p:nvPr/>
        </p:nvGrpSpPr>
        <p:grpSpPr>
          <a:xfrm>
            <a:off x="2069210" y="4561843"/>
            <a:ext cx="1734207" cy="2078442"/>
            <a:chOff x="4523642" y="3638647"/>
            <a:chExt cx="1734207" cy="2078442"/>
          </a:xfrm>
        </p:grpSpPr>
        <p:sp>
          <p:nvSpPr>
            <p:cNvPr id="23" name="Rectangle 22"/>
            <p:cNvSpPr/>
            <p:nvPr/>
          </p:nvSpPr>
          <p:spPr>
            <a:xfrm>
              <a:off x="5234147" y="3638647"/>
              <a:ext cx="313200" cy="720000"/>
            </a:xfrm>
            <a:prstGeom prst="rect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4523642" y="4350745"/>
              <a:ext cx="1734207" cy="136634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dirty="0">
                <a:solidFill>
                  <a:schemeClr val="tx1"/>
                </a:solidFill>
                <a:latin typeface="Claire Hand" panose="02000506040000020004" pitchFamily="2" charset="0"/>
              </a:endParaRPr>
            </a:p>
            <a:p>
              <a:pPr algn="ctr"/>
              <a:r>
                <a:rPr lang="fr-FR" dirty="0">
                  <a:solidFill>
                    <a:schemeClr val="tx1"/>
                  </a:solidFill>
                  <a:latin typeface="Claire Hand" panose="02000506040000020004" pitchFamily="2" charset="0"/>
                </a:rPr>
                <a:t>automne</a:t>
              </a:r>
              <a:endParaRPr lang="fr-FR" sz="1200" dirty="0">
                <a:solidFill>
                  <a:schemeClr val="tx1"/>
                </a:solidFill>
                <a:latin typeface="Claire Hand" panose="02000506040000020004" pitchFamily="2" charset="0"/>
              </a:endParaRPr>
            </a:p>
            <a:p>
              <a:pPr algn="ctr"/>
              <a:endParaRPr lang="fr-FR" sz="1200" dirty="0">
                <a:solidFill>
                  <a:schemeClr val="tx1"/>
                </a:solidFill>
                <a:latin typeface="Claire Hand" panose="02000506040000020004" pitchFamily="2" charset="0"/>
              </a:endParaRPr>
            </a:p>
            <a:p>
              <a:pPr algn="ctr"/>
              <a:endParaRPr lang="fr-FR" sz="1200" dirty="0">
                <a:solidFill>
                  <a:schemeClr val="tx1"/>
                </a:solidFill>
                <a:latin typeface="Claire Hand" panose="02000506040000020004" pitchFamily="2" charset="0"/>
              </a:endParaRPr>
            </a:p>
            <a:p>
              <a:pPr algn="ctr"/>
              <a:endParaRPr lang="fr-FR" sz="1200" dirty="0">
                <a:solidFill>
                  <a:schemeClr val="tx1"/>
                </a:solidFill>
                <a:latin typeface="Claire Hand" panose="02000506040000020004" pitchFamily="2" charset="0"/>
              </a:endParaRPr>
            </a:p>
            <a:p>
              <a:pPr algn="ctr"/>
              <a:endParaRPr lang="fr-FR" sz="1200" dirty="0">
                <a:solidFill>
                  <a:schemeClr val="tx1"/>
                </a:solidFill>
                <a:latin typeface="Claire Hand" panose="02000506040000020004" pitchFamily="2" charset="0"/>
              </a:endParaRPr>
            </a:p>
            <a:p>
              <a:pPr algn="ctr"/>
              <a:endParaRPr lang="fr-FR" sz="1200" dirty="0">
                <a:solidFill>
                  <a:schemeClr val="tx1"/>
                </a:solidFill>
                <a:latin typeface="Claire Hand" panose="02000506040000020004" pitchFamily="2" charset="0"/>
              </a:endParaRPr>
            </a:p>
            <a:p>
              <a:pPr algn="ctr"/>
              <a:endParaRPr lang="fr-FR" sz="1200" dirty="0">
                <a:solidFill>
                  <a:schemeClr val="tx1"/>
                </a:solidFill>
                <a:latin typeface="Claire Hand" panose="02000506040000020004" pitchFamily="2" charset="0"/>
              </a:endParaRPr>
            </a:p>
          </p:txBody>
        </p:sp>
        <p:pic>
          <p:nvPicPr>
            <p:cNvPr id="25" name="Image 24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67224" y="4704747"/>
              <a:ext cx="1647042" cy="841616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26" name="Rectangle 25"/>
          <p:cNvSpPr/>
          <p:nvPr/>
        </p:nvSpPr>
        <p:spPr>
          <a:xfrm>
            <a:off x="4512302" y="4560978"/>
            <a:ext cx="313200" cy="720000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/>
          <p:cNvSpPr/>
          <p:nvPr/>
        </p:nvSpPr>
        <p:spPr>
          <a:xfrm>
            <a:off x="3801797" y="5273076"/>
            <a:ext cx="1734207" cy="1366344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>
              <a:solidFill>
                <a:schemeClr val="tx1"/>
              </a:solidFill>
              <a:latin typeface="Claire Hand" panose="02000506040000020004" pitchFamily="2" charset="0"/>
            </a:endParaRPr>
          </a:p>
          <a:p>
            <a:pPr algn="ctr"/>
            <a:r>
              <a:rPr lang="fr-FR" dirty="0">
                <a:solidFill>
                  <a:schemeClr val="tx1"/>
                </a:solidFill>
                <a:latin typeface="Claire Hand" panose="02000506040000020004" pitchFamily="2" charset="0"/>
              </a:rPr>
              <a:t>hiver</a:t>
            </a:r>
            <a:endParaRPr lang="fr-FR" sz="1200" dirty="0">
              <a:solidFill>
                <a:schemeClr val="tx1"/>
              </a:solidFill>
              <a:latin typeface="Claire Hand" panose="02000506040000020004" pitchFamily="2" charset="0"/>
            </a:endParaRPr>
          </a:p>
          <a:p>
            <a:pPr algn="ctr"/>
            <a:endParaRPr lang="fr-FR" sz="1200" dirty="0">
              <a:solidFill>
                <a:schemeClr val="tx1"/>
              </a:solidFill>
              <a:latin typeface="Claire Hand" panose="02000506040000020004" pitchFamily="2" charset="0"/>
            </a:endParaRPr>
          </a:p>
          <a:p>
            <a:pPr algn="ctr"/>
            <a:endParaRPr lang="fr-FR" sz="1200" dirty="0">
              <a:solidFill>
                <a:schemeClr val="tx1"/>
              </a:solidFill>
              <a:latin typeface="Claire Hand" panose="02000506040000020004" pitchFamily="2" charset="0"/>
            </a:endParaRPr>
          </a:p>
          <a:p>
            <a:pPr algn="ctr"/>
            <a:endParaRPr lang="fr-FR" sz="1200" dirty="0">
              <a:solidFill>
                <a:schemeClr val="tx1"/>
              </a:solidFill>
              <a:latin typeface="Claire Hand" panose="02000506040000020004" pitchFamily="2" charset="0"/>
            </a:endParaRPr>
          </a:p>
          <a:p>
            <a:pPr algn="ctr"/>
            <a:endParaRPr lang="fr-FR" sz="1200" dirty="0">
              <a:solidFill>
                <a:schemeClr val="tx1"/>
              </a:solidFill>
              <a:latin typeface="Claire Hand" panose="02000506040000020004" pitchFamily="2" charset="0"/>
            </a:endParaRPr>
          </a:p>
          <a:p>
            <a:pPr algn="ctr"/>
            <a:endParaRPr lang="fr-FR" sz="1200" dirty="0">
              <a:solidFill>
                <a:schemeClr val="tx1"/>
              </a:solidFill>
              <a:latin typeface="Claire Hand" panose="02000506040000020004" pitchFamily="2" charset="0"/>
            </a:endParaRPr>
          </a:p>
          <a:p>
            <a:pPr algn="ctr"/>
            <a:endParaRPr lang="fr-FR" sz="1200" dirty="0">
              <a:solidFill>
                <a:schemeClr val="tx1"/>
              </a:solidFill>
              <a:latin typeface="Claire Hand" panose="02000506040000020004" pitchFamily="2" charset="0"/>
            </a:endParaRPr>
          </a:p>
        </p:txBody>
      </p:sp>
      <p:pic>
        <p:nvPicPr>
          <p:cNvPr id="28" name="Image 2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0928" y="5627078"/>
            <a:ext cx="1455944" cy="84161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9" name="Rectangle 28"/>
          <p:cNvSpPr/>
          <p:nvPr/>
        </p:nvSpPr>
        <p:spPr>
          <a:xfrm>
            <a:off x="6243269" y="4561843"/>
            <a:ext cx="313200" cy="720000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 29"/>
          <p:cNvSpPr/>
          <p:nvPr/>
        </p:nvSpPr>
        <p:spPr>
          <a:xfrm>
            <a:off x="5532764" y="5273941"/>
            <a:ext cx="1734207" cy="1366344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>
              <a:solidFill>
                <a:schemeClr val="tx1"/>
              </a:solidFill>
              <a:latin typeface="Claire Hand" panose="02000506040000020004" pitchFamily="2" charset="0"/>
            </a:endParaRPr>
          </a:p>
          <a:p>
            <a:pPr algn="ctr"/>
            <a:r>
              <a:rPr lang="fr-FR" dirty="0">
                <a:solidFill>
                  <a:schemeClr val="tx1"/>
                </a:solidFill>
                <a:latin typeface="Claire Hand" panose="02000506040000020004" pitchFamily="2" charset="0"/>
              </a:rPr>
              <a:t>printemps</a:t>
            </a:r>
            <a:endParaRPr lang="fr-FR" sz="1200" dirty="0">
              <a:solidFill>
                <a:schemeClr val="tx1"/>
              </a:solidFill>
              <a:latin typeface="Claire Hand" panose="02000506040000020004" pitchFamily="2" charset="0"/>
            </a:endParaRPr>
          </a:p>
          <a:p>
            <a:pPr algn="ctr"/>
            <a:endParaRPr lang="fr-FR" sz="1200" dirty="0">
              <a:solidFill>
                <a:schemeClr val="tx1"/>
              </a:solidFill>
              <a:latin typeface="Claire Hand" panose="02000506040000020004" pitchFamily="2" charset="0"/>
            </a:endParaRPr>
          </a:p>
          <a:p>
            <a:pPr algn="ctr"/>
            <a:endParaRPr lang="fr-FR" sz="1200" dirty="0">
              <a:solidFill>
                <a:schemeClr val="tx1"/>
              </a:solidFill>
              <a:latin typeface="Claire Hand" panose="02000506040000020004" pitchFamily="2" charset="0"/>
            </a:endParaRPr>
          </a:p>
          <a:p>
            <a:pPr algn="ctr"/>
            <a:endParaRPr lang="fr-FR" sz="1200" dirty="0">
              <a:solidFill>
                <a:schemeClr val="tx1"/>
              </a:solidFill>
              <a:latin typeface="Claire Hand" panose="02000506040000020004" pitchFamily="2" charset="0"/>
            </a:endParaRPr>
          </a:p>
          <a:p>
            <a:pPr algn="ctr"/>
            <a:endParaRPr lang="fr-FR" sz="1200" dirty="0">
              <a:solidFill>
                <a:schemeClr val="tx1"/>
              </a:solidFill>
              <a:latin typeface="Claire Hand" panose="02000506040000020004" pitchFamily="2" charset="0"/>
            </a:endParaRPr>
          </a:p>
          <a:p>
            <a:pPr algn="ctr"/>
            <a:endParaRPr lang="fr-FR" sz="1200" dirty="0">
              <a:solidFill>
                <a:schemeClr val="tx1"/>
              </a:solidFill>
              <a:latin typeface="Claire Hand" panose="02000506040000020004" pitchFamily="2" charset="0"/>
            </a:endParaRPr>
          </a:p>
          <a:p>
            <a:pPr algn="ctr"/>
            <a:endParaRPr lang="fr-FR" sz="1200" dirty="0">
              <a:solidFill>
                <a:schemeClr val="tx1"/>
              </a:solidFill>
              <a:latin typeface="Claire Hand" panose="02000506040000020004" pitchFamily="2" charset="0"/>
            </a:endParaRPr>
          </a:p>
        </p:txBody>
      </p:sp>
      <p:pic>
        <p:nvPicPr>
          <p:cNvPr id="31" name="Image 3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783" y="5560389"/>
            <a:ext cx="1248168" cy="97672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2" name="Rectangle 31"/>
          <p:cNvSpPr/>
          <p:nvPr/>
        </p:nvSpPr>
        <p:spPr>
          <a:xfrm>
            <a:off x="1047128" y="4561843"/>
            <a:ext cx="313200" cy="720000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/>
          <p:cNvSpPr/>
          <p:nvPr/>
        </p:nvSpPr>
        <p:spPr>
          <a:xfrm>
            <a:off x="336623" y="5273941"/>
            <a:ext cx="1734207" cy="1366344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>
              <a:solidFill>
                <a:schemeClr val="tx1"/>
              </a:solidFill>
              <a:latin typeface="Claire Hand" panose="02000506040000020004" pitchFamily="2" charset="0"/>
            </a:endParaRPr>
          </a:p>
          <a:p>
            <a:pPr algn="ctr"/>
            <a:r>
              <a:rPr lang="fr-FR" dirty="0">
                <a:solidFill>
                  <a:schemeClr val="tx1"/>
                </a:solidFill>
                <a:latin typeface="Claire Hand" panose="02000506040000020004" pitchFamily="2" charset="0"/>
              </a:rPr>
              <a:t>été</a:t>
            </a:r>
            <a:endParaRPr lang="fr-FR" sz="1200" dirty="0">
              <a:solidFill>
                <a:schemeClr val="tx1"/>
              </a:solidFill>
              <a:latin typeface="Claire Hand" panose="02000506040000020004" pitchFamily="2" charset="0"/>
            </a:endParaRPr>
          </a:p>
          <a:p>
            <a:pPr algn="ctr"/>
            <a:endParaRPr lang="fr-FR" sz="1200" dirty="0">
              <a:solidFill>
                <a:schemeClr val="tx1"/>
              </a:solidFill>
              <a:latin typeface="Claire Hand" panose="02000506040000020004" pitchFamily="2" charset="0"/>
            </a:endParaRPr>
          </a:p>
          <a:p>
            <a:pPr algn="ctr"/>
            <a:endParaRPr lang="fr-FR" sz="1200" dirty="0">
              <a:solidFill>
                <a:schemeClr val="tx1"/>
              </a:solidFill>
              <a:latin typeface="Claire Hand" panose="02000506040000020004" pitchFamily="2" charset="0"/>
            </a:endParaRPr>
          </a:p>
          <a:p>
            <a:pPr algn="ctr"/>
            <a:endParaRPr lang="fr-FR" sz="1200" dirty="0">
              <a:solidFill>
                <a:schemeClr val="tx1"/>
              </a:solidFill>
              <a:latin typeface="Claire Hand" panose="02000506040000020004" pitchFamily="2" charset="0"/>
            </a:endParaRPr>
          </a:p>
          <a:p>
            <a:pPr algn="ctr"/>
            <a:endParaRPr lang="fr-FR" sz="1200" dirty="0">
              <a:solidFill>
                <a:schemeClr val="tx1"/>
              </a:solidFill>
              <a:latin typeface="Claire Hand" panose="02000506040000020004" pitchFamily="2" charset="0"/>
            </a:endParaRPr>
          </a:p>
          <a:p>
            <a:pPr algn="ctr"/>
            <a:endParaRPr lang="fr-FR" sz="1200" dirty="0">
              <a:solidFill>
                <a:schemeClr val="tx1"/>
              </a:solidFill>
              <a:latin typeface="Claire Hand" panose="02000506040000020004" pitchFamily="2" charset="0"/>
            </a:endParaRPr>
          </a:p>
          <a:p>
            <a:pPr algn="ctr"/>
            <a:endParaRPr lang="fr-FR" sz="1200" dirty="0">
              <a:solidFill>
                <a:schemeClr val="tx1"/>
              </a:solidFill>
              <a:latin typeface="Claire Hand" panose="02000506040000020004" pitchFamily="2" charset="0"/>
            </a:endParaRPr>
          </a:p>
        </p:txBody>
      </p:sp>
      <p:pic>
        <p:nvPicPr>
          <p:cNvPr id="35" name="Image 3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89" y="5656933"/>
            <a:ext cx="1083297" cy="88017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A7F55399-97BF-038F-3AEE-646231F9C7BF}"/>
              </a:ext>
            </a:extLst>
          </p:cNvPr>
          <p:cNvSpPr/>
          <p:nvPr/>
        </p:nvSpPr>
        <p:spPr>
          <a:xfrm>
            <a:off x="4595771" y="2274052"/>
            <a:ext cx="313200" cy="720000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81F7E9F-89BA-59A9-6093-9D165EF643FB}"/>
              </a:ext>
            </a:extLst>
          </p:cNvPr>
          <p:cNvSpPr/>
          <p:nvPr/>
        </p:nvSpPr>
        <p:spPr>
          <a:xfrm>
            <a:off x="3885266" y="2986150"/>
            <a:ext cx="1734207" cy="1366344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>
              <a:solidFill>
                <a:schemeClr val="tx1"/>
              </a:solidFill>
              <a:latin typeface="Claire Hand" panose="02000506040000020004" pitchFamily="2" charset="0"/>
            </a:endParaRPr>
          </a:p>
          <a:p>
            <a:pPr algn="ctr"/>
            <a:r>
              <a:rPr lang="fr-FR" dirty="0">
                <a:solidFill>
                  <a:schemeClr val="tx1"/>
                </a:solidFill>
                <a:latin typeface="Claire Hand" panose="02000506040000020004" pitchFamily="2" charset="0"/>
              </a:rPr>
              <a:t>Armistice 1918</a:t>
            </a:r>
            <a:endParaRPr lang="fr-FR" sz="1200" dirty="0">
              <a:solidFill>
                <a:schemeClr val="tx1"/>
              </a:solidFill>
              <a:latin typeface="Claire Hand" panose="02000506040000020004" pitchFamily="2" charset="0"/>
            </a:endParaRPr>
          </a:p>
          <a:p>
            <a:pPr algn="ctr"/>
            <a:endParaRPr lang="fr-FR" sz="1200" dirty="0">
              <a:solidFill>
                <a:schemeClr val="tx1"/>
              </a:solidFill>
              <a:latin typeface="Claire Hand" panose="02000506040000020004" pitchFamily="2" charset="0"/>
            </a:endParaRPr>
          </a:p>
          <a:p>
            <a:pPr algn="ctr"/>
            <a:endParaRPr lang="fr-FR" sz="1200" dirty="0">
              <a:solidFill>
                <a:schemeClr val="tx1"/>
              </a:solidFill>
              <a:latin typeface="Claire Hand" panose="02000506040000020004" pitchFamily="2" charset="0"/>
            </a:endParaRPr>
          </a:p>
          <a:p>
            <a:pPr algn="ctr"/>
            <a:endParaRPr lang="fr-FR" sz="1200" dirty="0">
              <a:solidFill>
                <a:schemeClr val="tx1"/>
              </a:solidFill>
              <a:latin typeface="Claire Hand" panose="02000506040000020004" pitchFamily="2" charset="0"/>
            </a:endParaRPr>
          </a:p>
          <a:p>
            <a:pPr algn="ctr"/>
            <a:endParaRPr lang="fr-FR" sz="1200" dirty="0">
              <a:solidFill>
                <a:schemeClr val="tx1"/>
              </a:solidFill>
              <a:latin typeface="Claire Hand" panose="02000506040000020004" pitchFamily="2" charset="0"/>
            </a:endParaRPr>
          </a:p>
          <a:p>
            <a:pPr algn="ctr"/>
            <a:endParaRPr lang="fr-FR" sz="1200" dirty="0">
              <a:solidFill>
                <a:schemeClr val="tx1"/>
              </a:solidFill>
              <a:latin typeface="Claire Hand" panose="02000506040000020004" pitchFamily="2" charset="0"/>
            </a:endParaRPr>
          </a:p>
          <a:p>
            <a:pPr algn="ctr"/>
            <a:endParaRPr lang="fr-FR" sz="1200" dirty="0">
              <a:solidFill>
                <a:schemeClr val="tx1"/>
              </a:solidFill>
              <a:latin typeface="Claire Hand" panose="02000506040000020004" pitchFamily="2" charset="0"/>
            </a:endParaRP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E56AAD1E-7964-E018-3310-650D045DEE3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52151" y="3340151"/>
            <a:ext cx="400435" cy="84161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9" name="ZoneTexte 38">
            <a:extLst>
              <a:ext uri="{FF2B5EF4-FFF2-40B4-BE49-F238E27FC236}">
                <a16:creationId xmlns:a16="http://schemas.microsoft.com/office/drawing/2014/main" id="{7F26D094-B23A-B226-23A8-F14EBFC2594B}"/>
              </a:ext>
            </a:extLst>
          </p:cNvPr>
          <p:cNvSpPr txBox="1"/>
          <p:nvPr/>
        </p:nvSpPr>
        <p:spPr>
          <a:xfrm>
            <a:off x="7753739" y="2911151"/>
            <a:ext cx="1884783" cy="2677656"/>
          </a:xfrm>
          <a:custGeom>
            <a:avLst/>
            <a:gdLst>
              <a:gd name="csX0" fmla="*/ 0 w 1884783"/>
              <a:gd name="csY0" fmla="*/ 0 h 2677656"/>
              <a:gd name="csX1" fmla="*/ 590565 w 1884783"/>
              <a:gd name="csY1" fmla="*/ 0 h 2677656"/>
              <a:gd name="csX2" fmla="*/ 1181131 w 1884783"/>
              <a:gd name="csY2" fmla="*/ 0 h 2677656"/>
              <a:gd name="csX3" fmla="*/ 1884783 w 1884783"/>
              <a:gd name="csY3" fmla="*/ 0 h 2677656"/>
              <a:gd name="csX4" fmla="*/ 1884783 w 1884783"/>
              <a:gd name="csY4" fmla="*/ 669414 h 2677656"/>
              <a:gd name="csX5" fmla="*/ 1884783 w 1884783"/>
              <a:gd name="csY5" fmla="*/ 1392381 h 2677656"/>
              <a:gd name="csX6" fmla="*/ 1884783 w 1884783"/>
              <a:gd name="csY6" fmla="*/ 2088572 h 2677656"/>
              <a:gd name="csX7" fmla="*/ 1884783 w 1884783"/>
              <a:gd name="csY7" fmla="*/ 2677656 h 2677656"/>
              <a:gd name="csX8" fmla="*/ 1218826 w 1884783"/>
              <a:gd name="csY8" fmla="*/ 2677656 h 2677656"/>
              <a:gd name="csX9" fmla="*/ 590565 w 1884783"/>
              <a:gd name="csY9" fmla="*/ 2677656 h 2677656"/>
              <a:gd name="csX10" fmla="*/ 0 w 1884783"/>
              <a:gd name="csY10" fmla="*/ 2677656 h 2677656"/>
              <a:gd name="csX11" fmla="*/ 0 w 1884783"/>
              <a:gd name="csY11" fmla="*/ 2088572 h 2677656"/>
              <a:gd name="csX12" fmla="*/ 0 w 1884783"/>
              <a:gd name="csY12" fmla="*/ 1419158 h 2677656"/>
              <a:gd name="csX13" fmla="*/ 0 w 1884783"/>
              <a:gd name="csY13" fmla="*/ 749744 h 2677656"/>
              <a:gd name="csX14" fmla="*/ 0 w 1884783"/>
              <a:gd name="csY14" fmla="*/ 0 h 267765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884783" h="2677656" extrusionOk="0">
                <a:moveTo>
                  <a:pt x="0" y="0"/>
                </a:moveTo>
                <a:cubicBezTo>
                  <a:pt x="191130" y="16803"/>
                  <a:pt x="361235" y="-1441"/>
                  <a:pt x="590565" y="0"/>
                </a:cubicBezTo>
                <a:cubicBezTo>
                  <a:pt x="819895" y="1441"/>
                  <a:pt x="1052526" y="27155"/>
                  <a:pt x="1181131" y="0"/>
                </a:cubicBezTo>
                <a:cubicBezTo>
                  <a:pt x="1309736" y="-27155"/>
                  <a:pt x="1534371" y="31"/>
                  <a:pt x="1884783" y="0"/>
                </a:cubicBezTo>
                <a:cubicBezTo>
                  <a:pt x="1901075" y="219657"/>
                  <a:pt x="1902807" y="472352"/>
                  <a:pt x="1884783" y="669414"/>
                </a:cubicBezTo>
                <a:cubicBezTo>
                  <a:pt x="1866759" y="866476"/>
                  <a:pt x="1911047" y="1050246"/>
                  <a:pt x="1884783" y="1392381"/>
                </a:cubicBezTo>
                <a:cubicBezTo>
                  <a:pt x="1858519" y="1734516"/>
                  <a:pt x="1870915" y="1902985"/>
                  <a:pt x="1884783" y="2088572"/>
                </a:cubicBezTo>
                <a:cubicBezTo>
                  <a:pt x="1898651" y="2274159"/>
                  <a:pt x="1880764" y="2390356"/>
                  <a:pt x="1884783" y="2677656"/>
                </a:cubicBezTo>
                <a:cubicBezTo>
                  <a:pt x="1749331" y="2670455"/>
                  <a:pt x="1364016" y="2657567"/>
                  <a:pt x="1218826" y="2677656"/>
                </a:cubicBezTo>
                <a:cubicBezTo>
                  <a:pt x="1073636" y="2697745"/>
                  <a:pt x="826919" y="2670687"/>
                  <a:pt x="590565" y="2677656"/>
                </a:cubicBezTo>
                <a:cubicBezTo>
                  <a:pt x="354211" y="2684625"/>
                  <a:pt x="177384" y="2703193"/>
                  <a:pt x="0" y="2677656"/>
                </a:cubicBezTo>
                <a:cubicBezTo>
                  <a:pt x="-15266" y="2487502"/>
                  <a:pt x="28127" y="2226830"/>
                  <a:pt x="0" y="2088572"/>
                </a:cubicBezTo>
                <a:cubicBezTo>
                  <a:pt x="-28127" y="1950314"/>
                  <a:pt x="20526" y="1593146"/>
                  <a:pt x="0" y="1419158"/>
                </a:cubicBezTo>
                <a:cubicBezTo>
                  <a:pt x="-20526" y="1245170"/>
                  <a:pt x="-4446" y="1063963"/>
                  <a:pt x="0" y="749744"/>
                </a:cubicBezTo>
                <a:cubicBezTo>
                  <a:pt x="4446" y="435525"/>
                  <a:pt x="10302" y="201829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16200960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b="1" u="sng" dirty="0">
                <a:latin typeface="MDI école" pitchFamily="50" charset="0"/>
              </a:rPr>
              <a:t>Dates 2026-2027 :</a:t>
            </a:r>
          </a:p>
          <a:p>
            <a:endParaRPr lang="fr-FR" sz="1200" dirty="0">
              <a:latin typeface="MDI école" pitchFamily="50" charset="0"/>
            </a:endParaRPr>
          </a:p>
          <a:p>
            <a:r>
              <a:rPr lang="fr-FR" sz="1200" dirty="0">
                <a:latin typeface="MDI école" pitchFamily="50" charset="0"/>
              </a:rPr>
              <a:t>Rentrée : 1/09</a:t>
            </a:r>
          </a:p>
          <a:p>
            <a:r>
              <a:rPr lang="fr-FR" sz="1200" dirty="0">
                <a:latin typeface="MDI école" pitchFamily="50" charset="0"/>
              </a:rPr>
              <a:t>Halloween : 31/10</a:t>
            </a:r>
          </a:p>
          <a:p>
            <a:r>
              <a:rPr lang="fr-FR" sz="1200" dirty="0">
                <a:latin typeface="MDI école" pitchFamily="50" charset="0"/>
              </a:rPr>
              <a:t>Armistice : 11/11</a:t>
            </a:r>
          </a:p>
          <a:p>
            <a:r>
              <a:rPr lang="fr-FR" sz="1200" dirty="0">
                <a:latin typeface="MDI école" pitchFamily="50" charset="0"/>
              </a:rPr>
              <a:t>Noël : 25/12</a:t>
            </a:r>
          </a:p>
          <a:p>
            <a:r>
              <a:rPr lang="fr-FR" sz="1200" dirty="0">
                <a:latin typeface="MDI école" pitchFamily="50" charset="0"/>
              </a:rPr>
              <a:t>Galette : 06/01</a:t>
            </a:r>
          </a:p>
          <a:p>
            <a:r>
              <a:rPr lang="fr-FR" sz="1200" dirty="0">
                <a:latin typeface="MDI école" pitchFamily="50" charset="0"/>
              </a:rPr>
              <a:t>Chandeleur : 2/02</a:t>
            </a:r>
          </a:p>
          <a:p>
            <a:r>
              <a:rPr lang="fr-FR" sz="1200" dirty="0">
                <a:latin typeface="MDI école" pitchFamily="50" charset="0"/>
              </a:rPr>
              <a:t>Mardi gras : 9/02</a:t>
            </a:r>
          </a:p>
          <a:p>
            <a:r>
              <a:rPr lang="fr-FR" sz="1200" dirty="0">
                <a:latin typeface="MDI école" pitchFamily="50" charset="0"/>
              </a:rPr>
              <a:t>Pâques : 28/03</a:t>
            </a:r>
          </a:p>
          <a:p>
            <a:r>
              <a:rPr lang="fr-FR" sz="1200" dirty="0">
                <a:latin typeface="MDI école" pitchFamily="50" charset="0"/>
              </a:rPr>
              <a:t>Automne : 23/09</a:t>
            </a:r>
          </a:p>
          <a:p>
            <a:r>
              <a:rPr lang="fr-FR" sz="1200" dirty="0">
                <a:latin typeface="MDI école" pitchFamily="50" charset="0"/>
              </a:rPr>
              <a:t>Hiver : 21/12</a:t>
            </a:r>
          </a:p>
          <a:p>
            <a:r>
              <a:rPr lang="fr-FR" sz="1200" dirty="0">
                <a:latin typeface="MDI école" pitchFamily="50" charset="0"/>
              </a:rPr>
              <a:t>Printemps : 20/03</a:t>
            </a:r>
          </a:p>
          <a:p>
            <a:r>
              <a:rPr lang="fr-FR" sz="1200" dirty="0">
                <a:latin typeface="MDI école" pitchFamily="50" charset="0"/>
              </a:rPr>
              <a:t>Été : 21/06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EDFD340-68BC-8367-CB83-21ECB30CB09A}"/>
              </a:ext>
            </a:extLst>
          </p:cNvPr>
          <p:cNvSpPr/>
          <p:nvPr/>
        </p:nvSpPr>
        <p:spPr>
          <a:xfrm>
            <a:off x="6331682" y="2274052"/>
            <a:ext cx="313200" cy="720000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4808ABB-EA55-A28D-667E-0BE809F187DB}"/>
              </a:ext>
            </a:extLst>
          </p:cNvPr>
          <p:cNvSpPr/>
          <p:nvPr/>
        </p:nvSpPr>
        <p:spPr>
          <a:xfrm>
            <a:off x="5621177" y="2986150"/>
            <a:ext cx="1734207" cy="1366344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>
              <a:solidFill>
                <a:schemeClr val="tx1"/>
              </a:solidFill>
              <a:latin typeface="Claire Hand" panose="02000506040000020004" pitchFamily="2" charset="0"/>
            </a:endParaRPr>
          </a:p>
          <a:p>
            <a:pPr algn="ctr"/>
            <a:r>
              <a:rPr lang="fr-FR" dirty="0">
                <a:solidFill>
                  <a:schemeClr val="tx1"/>
                </a:solidFill>
                <a:latin typeface="Claire Hand" panose="02000506040000020004" pitchFamily="2" charset="0"/>
              </a:rPr>
              <a:t>Mardi gras</a:t>
            </a:r>
          </a:p>
          <a:p>
            <a:pPr algn="ctr"/>
            <a:endParaRPr lang="fr-FR" sz="1200" dirty="0">
              <a:solidFill>
                <a:schemeClr val="tx1"/>
              </a:solidFill>
              <a:latin typeface="Claire Hand" panose="02000506040000020004" pitchFamily="2" charset="0"/>
            </a:endParaRPr>
          </a:p>
          <a:p>
            <a:pPr algn="ctr"/>
            <a:endParaRPr lang="fr-FR" sz="1200" dirty="0">
              <a:solidFill>
                <a:schemeClr val="tx1"/>
              </a:solidFill>
              <a:latin typeface="Claire Hand" panose="02000506040000020004" pitchFamily="2" charset="0"/>
            </a:endParaRPr>
          </a:p>
          <a:p>
            <a:pPr algn="ctr"/>
            <a:endParaRPr lang="fr-FR" sz="1200" dirty="0">
              <a:solidFill>
                <a:schemeClr val="tx1"/>
              </a:solidFill>
              <a:latin typeface="Claire Hand" panose="02000506040000020004" pitchFamily="2" charset="0"/>
            </a:endParaRPr>
          </a:p>
          <a:p>
            <a:pPr algn="ctr"/>
            <a:endParaRPr lang="fr-FR" sz="1200" dirty="0">
              <a:solidFill>
                <a:schemeClr val="tx1"/>
              </a:solidFill>
              <a:latin typeface="Claire Hand" panose="02000506040000020004" pitchFamily="2" charset="0"/>
            </a:endParaRPr>
          </a:p>
          <a:p>
            <a:pPr algn="ctr"/>
            <a:endParaRPr lang="fr-FR" sz="1200" dirty="0">
              <a:solidFill>
                <a:schemeClr val="tx1"/>
              </a:solidFill>
              <a:latin typeface="Claire Hand" panose="02000506040000020004" pitchFamily="2" charset="0"/>
            </a:endParaRPr>
          </a:p>
          <a:p>
            <a:pPr algn="ctr"/>
            <a:endParaRPr lang="fr-FR" sz="1200" dirty="0">
              <a:solidFill>
                <a:schemeClr val="tx1"/>
              </a:solidFill>
              <a:latin typeface="Claire Hand" panose="02000506040000020004" pitchFamily="2" charset="0"/>
            </a:endParaRPr>
          </a:p>
        </p:txBody>
      </p:sp>
      <p:pic>
        <p:nvPicPr>
          <p:cNvPr id="42" name="Image 41">
            <a:extLst>
              <a:ext uri="{FF2B5EF4-FFF2-40B4-BE49-F238E27FC236}">
                <a16:creationId xmlns:a16="http://schemas.microsoft.com/office/drawing/2014/main" id="{8C1CF0B8-221B-AA8D-63A3-1A62E5318E31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280"/>
          <a:stretch/>
        </p:blipFill>
        <p:spPr>
          <a:xfrm>
            <a:off x="5909608" y="3380515"/>
            <a:ext cx="1071988" cy="81170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0442994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2332</TotalTime>
  <Words>1620</Words>
  <Application>Microsoft Office PowerPoint</Application>
  <PresentationFormat>Format A4 (210 x 297 mm)</PresentationFormat>
  <Paragraphs>1416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8" baseType="lpstr">
      <vt:lpstr>Amandine</vt:lpstr>
      <vt:lpstr>Arial</vt:lpstr>
      <vt:lpstr>Calibri</vt:lpstr>
      <vt:lpstr>Claire Hand</vt:lpstr>
      <vt:lpstr>MDI école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direction</dc:creator>
  <cp:lastModifiedBy>Utilisateur</cp:lastModifiedBy>
  <cp:revision>42</cp:revision>
  <cp:lastPrinted>2023-03-07T13:55:04Z</cp:lastPrinted>
  <dcterms:created xsi:type="dcterms:W3CDTF">2020-08-28T11:45:08Z</dcterms:created>
  <dcterms:modified xsi:type="dcterms:W3CDTF">2026-08-11T08:08:32Z</dcterms:modified>
</cp:coreProperties>
</file>