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32" y="-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58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95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6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72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46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17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37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1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33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26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443A54EB-C7D2-4E3E-B653-EF79A50AA3FE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78CFC1BA-A2DF-4CE7-B1F6-2943A4F27E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4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3699148" y="9697879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i="1" dirty="0" smtClean="0">
                <a:solidFill>
                  <a:schemeClr val="bg1">
                    <a:lumMod val="50000"/>
                  </a:schemeClr>
                </a:solidFill>
              </a:rPr>
              <a:t>http://www.mysticlolly.fr</a:t>
            </a:r>
            <a:endParaRPr lang="fr-FR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.jp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" name="Espace réservé du texte 9"/>
          <p:cNvSpPr txBox="1">
            <a:spLocks/>
          </p:cNvSpPr>
          <p:nvPr/>
        </p:nvSpPr>
        <p:spPr>
          <a:xfrm>
            <a:off x="1464631" y="128464"/>
            <a:ext cx="3943900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dirty="0" smtClean="0">
                <a:latin typeface="Amandine" pitchFamily="2" charset="0"/>
                <a:ea typeface="ScrapItUp" panose="02000603000000000000" pitchFamily="2" charset="0"/>
              </a:rPr>
              <a:t>Il était une fois… la vie</a:t>
            </a:r>
            <a:endParaRPr lang="fr-FR" sz="28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4" y="168481"/>
            <a:ext cx="1333437" cy="784061"/>
          </a:xfrm>
          <a:prstGeom prst="rect">
            <a:avLst/>
          </a:prstGeom>
        </p:spPr>
      </p:pic>
      <p:pic>
        <p:nvPicPr>
          <p:cNvPr id="1026" name="Picture 2" descr="IL ETAIT UNE FOIS...LA VIE - DVD &amp; Bluray Dessins animés ...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8" r="15156"/>
          <a:stretch/>
        </p:blipFill>
        <p:spPr bwMode="auto">
          <a:xfrm>
            <a:off x="131193" y="1313704"/>
            <a:ext cx="1243509" cy="179088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685146" y="1408925"/>
            <a:ext cx="39439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>
                <a:latin typeface="+mj-lt"/>
              </a:rPr>
              <a:t>Un voyage dans l'infiniment petit </a:t>
            </a:r>
            <a:r>
              <a:rPr lang="fr-FR" sz="1400" b="1" dirty="0">
                <a:latin typeface="+mj-lt"/>
              </a:rPr>
              <a:t>à l'intérieur du corps humain</a:t>
            </a:r>
            <a:r>
              <a:rPr lang="fr-FR" sz="1400" dirty="0">
                <a:latin typeface="+mj-lt"/>
              </a:rPr>
              <a:t>. Découvrons son fonctionnement avec les commentaires souvent espiègles de Maestro dont le bureau est à l'intérieur du cerveau. Les bons (les globules blancs) combattent les méchants (virus et bactéries), pour </a:t>
            </a:r>
            <a:r>
              <a:rPr lang="fr-FR" sz="1400" b="1" dirty="0">
                <a:latin typeface="+mj-lt"/>
              </a:rPr>
              <a:t>garder le corps humain en bonne santé </a:t>
            </a:r>
            <a:r>
              <a:rPr lang="fr-FR" sz="1400" dirty="0">
                <a:latin typeface="+mj-lt"/>
              </a:rPr>
              <a:t>et l'aider à se développer.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69865"/>
              </p:ext>
            </p:extLst>
          </p:nvPr>
        </p:nvGraphicFramePr>
        <p:xfrm>
          <a:off x="137240" y="3368824"/>
          <a:ext cx="6604128" cy="631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01 – La cellule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02 – La naissance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03 – Les sentinelles du corps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04 – La moelle osseuse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05 – Le sang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06 – Les petites plaquettes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07 – Le cœur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08 – La respiration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09 – Le cerveau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10 – Les neurones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11 – L’œil 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12 – L’oreille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 descr="Votre QR Cod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174" y="1690862"/>
            <a:ext cx="1036564" cy="103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660878" y="2727426"/>
            <a:ext cx="1080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mandine" pitchFamily="2" charset="0"/>
              </a:rPr>
              <a:t>Générique</a:t>
            </a:r>
            <a:endParaRPr lang="fr-FR" sz="1200" dirty="0">
              <a:latin typeface="Amandine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4038598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038598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4038598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4038598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6177136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177136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6177136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6177136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00" y="8265368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265368"/>
            <a:ext cx="914402" cy="91440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982" y="8265368"/>
            <a:ext cx="914402" cy="91440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1" y="8265368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5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/>
          <p:nvPr/>
        </p:nvSpPr>
        <p:spPr>
          <a:xfrm>
            <a:off x="0" y="0"/>
            <a:ext cx="6858000" cy="849313"/>
          </a:xfrm>
          <a:custGeom>
            <a:avLst/>
            <a:gdLst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849313 h 849313"/>
              <a:gd name="connsiteX3" fmla="*/ 0 w 6858000"/>
              <a:gd name="connsiteY3" fmla="*/ 849313 h 849313"/>
              <a:gd name="connsiteX4" fmla="*/ 0 w 6858000"/>
              <a:gd name="connsiteY4" fmla="*/ 0 h 849313"/>
              <a:gd name="connsiteX0" fmla="*/ 0 w 6858000"/>
              <a:gd name="connsiteY0" fmla="*/ 0 h 849313"/>
              <a:gd name="connsiteX1" fmla="*/ 6858000 w 6858000"/>
              <a:gd name="connsiteY1" fmla="*/ 0 h 849313"/>
              <a:gd name="connsiteX2" fmla="*/ 6858000 w 6858000"/>
              <a:gd name="connsiteY2" fmla="*/ 630238 h 849313"/>
              <a:gd name="connsiteX3" fmla="*/ 0 w 6858000"/>
              <a:gd name="connsiteY3" fmla="*/ 849313 h 849313"/>
              <a:gd name="connsiteX4" fmla="*/ 0 w 6858000"/>
              <a:gd name="connsiteY4" fmla="*/ 0 h 84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49313">
                <a:moveTo>
                  <a:pt x="0" y="0"/>
                </a:moveTo>
                <a:lnTo>
                  <a:pt x="6858000" y="0"/>
                </a:lnTo>
                <a:lnTo>
                  <a:pt x="6858000" y="630238"/>
                </a:lnTo>
                <a:lnTo>
                  <a:pt x="0" y="84931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" name="Espace réservé du texte 9"/>
          <p:cNvSpPr txBox="1">
            <a:spLocks/>
          </p:cNvSpPr>
          <p:nvPr/>
        </p:nvSpPr>
        <p:spPr>
          <a:xfrm>
            <a:off x="1464631" y="128464"/>
            <a:ext cx="3943900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indent="0" algn="l" defTabSz="914400" rtl="0" eaLnBrk="1" latinLnBrk="0" hangingPunct="1">
              <a:buNone/>
              <a:defRPr sz="1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aDylan Plain" pitchFamily="8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dirty="0" smtClean="0">
                <a:latin typeface="Amandine" pitchFamily="2" charset="0"/>
                <a:ea typeface="ScrapItUp" panose="02000603000000000000" pitchFamily="2" charset="0"/>
              </a:rPr>
              <a:t>Il était une fois… la vie</a:t>
            </a:r>
            <a:endParaRPr lang="fr-FR" sz="2800" dirty="0" smtClean="0">
              <a:latin typeface="Amandine" pitchFamily="2" charset="0"/>
              <a:ea typeface="ScrapItUp" panose="02000603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46" y="0"/>
            <a:ext cx="1188821" cy="11888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4" y="168481"/>
            <a:ext cx="1333437" cy="784061"/>
          </a:xfrm>
          <a:prstGeom prst="rect">
            <a:avLst/>
          </a:prstGeom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462759"/>
              </p:ext>
            </p:extLst>
          </p:nvPr>
        </p:nvGraphicFramePr>
        <p:xfrm>
          <a:off x="137240" y="1352600"/>
          <a:ext cx="6604128" cy="84249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1032"/>
                <a:gridCol w="1651032"/>
                <a:gridCol w="1651032"/>
                <a:gridCol w="1651032"/>
              </a:tblGrid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13 – La peau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14</a:t>
                      </a:r>
                      <a:r>
                        <a:rPr lang="fr-FR" sz="1100" baseline="0" dirty="0" smtClean="0">
                          <a:latin typeface="Arial Rounded MT Bold" panose="020F0704030504030204" pitchFamily="34" charset="0"/>
                        </a:rPr>
                        <a:t> – La bouche et les dents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15 – La digestion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16 – L’usine du foie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17 – Les reins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18 – Le système lymphatique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19 – Les os et le squelette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20 – Les muscles et la graisse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21 – Guerre aux toxines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22 – La vaccination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23 – Les hormones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24 – Les chaînes de la vie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34"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25 – Réparation et transformation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rial Rounded MT Bold" panose="020F0704030504030204" pitchFamily="34" charset="0"/>
                        </a:rPr>
                        <a:t>26 – Et la vie va…</a:t>
                      </a:r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latin typeface="Arial Rounded MT Bold" panose="020F0704030504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2000672"/>
            <a:ext cx="914402" cy="91440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2000672"/>
            <a:ext cx="914402" cy="9144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2000672"/>
            <a:ext cx="914402" cy="9144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2000672"/>
            <a:ext cx="914402" cy="9144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4160912"/>
            <a:ext cx="914402" cy="91440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4160912"/>
            <a:ext cx="914402" cy="91440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4160912"/>
            <a:ext cx="914402" cy="91440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4160912"/>
            <a:ext cx="914402" cy="9144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249144"/>
            <a:ext cx="914402" cy="91440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6249144"/>
            <a:ext cx="914402" cy="9144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6249144"/>
            <a:ext cx="914402" cy="9144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26" y="6249144"/>
            <a:ext cx="914402" cy="91440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481392"/>
            <a:ext cx="914402" cy="91440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82" y="8481392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10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199</Words>
  <Application>Microsoft Office PowerPoint</Application>
  <PresentationFormat>Format A4 (210 x 297 mm)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Mysticlolly</dc:creator>
  <cp:lastModifiedBy>Mysticlolly</cp:lastModifiedBy>
  <cp:revision>4</cp:revision>
  <dcterms:created xsi:type="dcterms:W3CDTF">2018-07-30T08:41:50Z</dcterms:created>
  <dcterms:modified xsi:type="dcterms:W3CDTF">2018-07-30T09:16:28Z</dcterms:modified>
</cp:coreProperties>
</file>