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6" autoAdjust="0"/>
  </p:normalViewPr>
  <p:slideViewPr>
    <p:cSldViewPr>
      <p:cViewPr>
        <p:scale>
          <a:sx n="100" d="100"/>
          <a:sy n="100" d="100"/>
        </p:scale>
        <p:origin x="888" y="-59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571046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1">
                    <a:lumMod val="65000"/>
                  </a:schemeClr>
                </a:solidFill>
              </a:rPr>
              <a:t>http://www.mysticlolly.fr	</a:t>
            </a:r>
          </a:p>
        </p:txBody>
      </p:sp>
    </p:spTree>
    <p:extLst>
      <p:ext uri="{BB962C8B-B14F-4D97-AF65-F5344CB8AC3E}">
        <p14:creationId xmlns:p14="http://schemas.microsoft.com/office/powerpoint/2010/main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2791" y="1467013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mandine" pitchFamily="2" charset="0"/>
              </a:rPr>
              <a:t>Je sais reproduire un assemblage de formes.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04664" y="329681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780928" y="329681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404664" y="545705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5085184" y="545705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5013176" y="73292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/>
              <a:t>Objectifs</a:t>
            </a:r>
            <a:r>
              <a:rPr lang="fr-FR" sz="1000" dirty="0"/>
              <a:t> :</a:t>
            </a:r>
          </a:p>
          <a:p>
            <a:pPr marL="171450" indent="-171450" algn="just">
              <a:buFontTx/>
              <a:buChar char="-"/>
            </a:pPr>
            <a:r>
              <a:rPr lang="fr-FR" sz="1000" dirty="0"/>
              <a:t>Classer des objets en fonction de caractéristiques liées à </a:t>
            </a:r>
            <a:r>
              <a:rPr lang="fr-FR" sz="1000"/>
              <a:t>leur forme. </a:t>
            </a:r>
            <a:r>
              <a:rPr lang="fr-FR" sz="1000" dirty="0"/>
              <a:t>Savoir nommer quelques formes planes (carré, triangle, disque, rectangle)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Reproduire un assemblage à partir d’un modèle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5085184" y="329681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780928" y="545705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404664" y="73292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2852936" y="73292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5013176" y="919240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422878" y="919240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2877215" y="919240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2" y="1923779"/>
            <a:ext cx="1356908" cy="135237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56" y="1919578"/>
            <a:ext cx="1356908" cy="1352369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588" y="1919578"/>
            <a:ext cx="1356908" cy="1352369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2" y="4066734"/>
            <a:ext cx="1356908" cy="1352369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28" y="4059704"/>
            <a:ext cx="1356908" cy="1352369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886" y="4066734"/>
            <a:ext cx="1356908" cy="1352369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90" y="5931912"/>
            <a:ext cx="1356908" cy="1352369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19" y="5931912"/>
            <a:ext cx="1356908" cy="1352369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76" y="5931298"/>
            <a:ext cx="1356908" cy="1352369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10" y="7797090"/>
            <a:ext cx="1356908" cy="1352369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36" y="7797090"/>
            <a:ext cx="1356908" cy="1352369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76" y="7797090"/>
            <a:ext cx="1356908" cy="135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01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43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Amandine</vt:lpstr>
      <vt:lpstr>Arial</vt:lpstr>
      <vt:lpstr>Arial Rounded MT Bold</vt:lpstr>
      <vt:lpstr>Berlin Sans FB Demi</vt:lpstr>
      <vt:lpstr>Calibri</vt:lpstr>
      <vt:lpstr>Cooper Std Black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Nathalie Ichanson</cp:lastModifiedBy>
  <cp:revision>47</cp:revision>
  <cp:lastPrinted>2015-08-12T10:51:03Z</cp:lastPrinted>
  <dcterms:created xsi:type="dcterms:W3CDTF">2014-09-09T18:20:53Z</dcterms:created>
  <dcterms:modified xsi:type="dcterms:W3CDTF">2017-04-05T16:06:53Z</dcterms:modified>
</cp:coreProperties>
</file>