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3636" y="-43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 userDrawn="1"/>
        </p:nvSpPr>
        <p:spPr>
          <a:xfrm>
            <a:off x="0" y="1"/>
            <a:ext cx="6858000" cy="611706"/>
          </a:xfrm>
          <a:custGeom>
            <a:avLst/>
            <a:gdLst>
              <a:gd name="connsiteX0" fmla="*/ 0 w 6858000"/>
              <a:gd name="connsiteY0" fmla="*/ 0 h 1064568"/>
              <a:gd name="connsiteX1" fmla="*/ 6858000 w 6858000"/>
              <a:gd name="connsiteY1" fmla="*/ 0 h 1064568"/>
              <a:gd name="connsiteX2" fmla="*/ 6858000 w 6858000"/>
              <a:gd name="connsiteY2" fmla="*/ 1064568 h 1064568"/>
              <a:gd name="connsiteX3" fmla="*/ 0 w 6858000"/>
              <a:gd name="connsiteY3" fmla="*/ 1064568 h 1064568"/>
              <a:gd name="connsiteX4" fmla="*/ 0 w 6858000"/>
              <a:gd name="connsiteY4" fmla="*/ 0 h 1064568"/>
              <a:gd name="connsiteX0" fmla="*/ 0 w 6858000"/>
              <a:gd name="connsiteY0" fmla="*/ 0 h 1361748"/>
              <a:gd name="connsiteX1" fmla="*/ 6858000 w 6858000"/>
              <a:gd name="connsiteY1" fmla="*/ 0 h 1361748"/>
              <a:gd name="connsiteX2" fmla="*/ 6858000 w 6858000"/>
              <a:gd name="connsiteY2" fmla="*/ 1064568 h 1361748"/>
              <a:gd name="connsiteX3" fmla="*/ 0 w 6858000"/>
              <a:gd name="connsiteY3" fmla="*/ 1361748 h 1361748"/>
              <a:gd name="connsiteX4" fmla="*/ 0 w 6858000"/>
              <a:gd name="connsiteY4" fmla="*/ 0 h 13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61748">
                <a:moveTo>
                  <a:pt x="0" y="0"/>
                </a:moveTo>
                <a:lnTo>
                  <a:pt x="6858000" y="0"/>
                </a:lnTo>
                <a:lnTo>
                  <a:pt x="6858000" y="1064568"/>
                </a:lnTo>
                <a:lnTo>
                  <a:pt x="0" y="13617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 userDrawn="1"/>
        </p:nvSpPr>
        <p:spPr>
          <a:xfrm>
            <a:off x="4869160" y="97742"/>
            <a:ext cx="1768330" cy="69337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Std Black" pitchFamily="18" charset="0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4869160" y="56456"/>
            <a:ext cx="1768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Prénom</a:t>
            </a:r>
            <a:r>
              <a:rPr lang="fr-FR" sz="2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____________</a:t>
            </a:r>
            <a:endParaRPr lang="fr-FR" sz="2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9" y="87853"/>
            <a:ext cx="763929" cy="626814"/>
          </a:xfrm>
          <a:prstGeom prst="rect">
            <a:avLst/>
          </a:prstGeom>
        </p:spPr>
      </p:pic>
      <p:sp>
        <p:nvSpPr>
          <p:cNvPr id="17" name="Espace réservé du texte 13"/>
          <p:cNvSpPr txBox="1">
            <a:spLocks/>
          </p:cNvSpPr>
          <p:nvPr userDrawn="1"/>
        </p:nvSpPr>
        <p:spPr>
          <a:xfrm>
            <a:off x="1038225" y="-15552"/>
            <a:ext cx="3830935" cy="61081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 smtClean="0"/>
              <a:t>Ma feuille de route</a:t>
            </a:r>
          </a:p>
          <a:p>
            <a:pPr algn="ctr"/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66925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67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44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4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51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42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76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94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7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27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23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 rot="16200000">
            <a:off x="5729513" y="8818639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chemeClr val="bg1">
                    <a:lumMod val="65000"/>
                  </a:schemeClr>
                </a:solidFill>
              </a:rPr>
              <a:t>http://</a:t>
            </a:r>
            <a:r>
              <a:rPr lang="fr-FR" sz="1050" dirty="0" smtClean="0">
                <a:solidFill>
                  <a:schemeClr val="bg1">
                    <a:lumMod val="65000"/>
                  </a:schemeClr>
                </a:solidFill>
              </a:rPr>
              <a:t>www.mysticlolly.fr</a:t>
            </a:r>
            <a:r>
              <a:rPr lang="fr-FR" sz="1050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fr-FR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20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jpe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jpeg"/><Relationship Id="rId3" Type="http://schemas.openxmlformats.org/officeDocument/2006/relationships/image" Target="../media/image43.png"/><Relationship Id="rId21" Type="http://schemas.openxmlformats.org/officeDocument/2006/relationships/image" Target="../media/image61.jpe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0" y="1456546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mandine" pitchFamily="2" charset="0"/>
              </a:rPr>
              <a:t>Je sais réaliser des mosaïques sur </a:t>
            </a:r>
            <a:r>
              <a:rPr lang="fr-FR" sz="2000" dirty="0" err="1" smtClean="0">
                <a:latin typeface="Amandine" pitchFamily="2" charset="0"/>
              </a:rPr>
              <a:t>MosaicChildren</a:t>
            </a:r>
            <a:r>
              <a:rPr lang="fr-FR" sz="2000" dirty="0" smtClean="0">
                <a:latin typeface="Amandine" pitchFamily="2" charset="0"/>
              </a:rPr>
              <a:t>.</a:t>
            </a:r>
            <a:endParaRPr lang="fr-FR" sz="2000" dirty="0">
              <a:latin typeface="Amandine" pitchFamily="2" charset="0"/>
            </a:endParaRPr>
          </a:p>
        </p:txBody>
      </p:sp>
      <p:pic>
        <p:nvPicPr>
          <p:cNvPr id="16" name="Espace réservé pour une image 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4" r="14400" b="10727"/>
          <a:stretch/>
        </p:blipFill>
        <p:spPr>
          <a:xfrm>
            <a:off x="188640" y="1928664"/>
            <a:ext cx="1308312" cy="8932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Espace réservé pour une image 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9" r="14400" b="10580"/>
          <a:stretch/>
        </p:blipFill>
        <p:spPr>
          <a:xfrm>
            <a:off x="1909726" y="1927188"/>
            <a:ext cx="1303250" cy="8947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Espace réservé pour une image 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6" r="14401" b="10474"/>
          <a:stretch/>
        </p:blipFill>
        <p:spPr>
          <a:xfrm>
            <a:off x="3645024" y="1928664"/>
            <a:ext cx="1302092" cy="8932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Espace réservé pour une image 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4" r="14542" b="10580"/>
          <a:stretch/>
        </p:blipFill>
        <p:spPr>
          <a:xfrm>
            <a:off x="5367268" y="1927188"/>
            <a:ext cx="1302092" cy="8922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à coins arrondis 19"/>
          <p:cNvSpPr/>
          <p:nvPr/>
        </p:nvSpPr>
        <p:spPr>
          <a:xfrm>
            <a:off x="188640" y="29659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1904664" y="29659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3638804" y="29659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5343452" y="29659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Espace réservé pour une image 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7" r="14542" b="10474"/>
          <a:stretch/>
        </p:blipFill>
        <p:spPr>
          <a:xfrm>
            <a:off x="182939" y="3512840"/>
            <a:ext cx="1298039" cy="892244"/>
          </a:xfrm>
          <a:prstGeom prst="rect">
            <a:avLst/>
          </a:prstGeom>
        </p:spPr>
      </p:pic>
      <p:pic>
        <p:nvPicPr>
          <p:cNvPr id="25" name="Espace réservé pour une image 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6" r="14401" b="10580"/>
          <a:stretch/>
        </p:blipFill>
        <p:spPr>
          <a:xfrm>
            <a:off x="1912417" y="3512840"/>
            <a:ext cx="1300559" cy="891194"/>
          </a:xfrm>
          <a:prstGeom prst="rect">
            <a:avLst/>
          </a:prstGeom>
        </p:spPr>
      </p:pic>
      <p:pic>
        <p:nvPicPr>
          <p:cNvPr id="26" name="Espace réservé pour une image 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4" r="14685" b="10832"/>
          <a:stretch/>
        </p:blipFill>
        <p:spPr>
          <a:xfrm>
            <a:off x="3645835" y="3512840"/>
            <a:ext cx="1303254" cy="892244"/>
          </a:xfrm>
          <a:prstGeom prst="rect">
            <a:avLst/>
          </a:prstGeom>
        </p:spPr>
      </p:pic>
      <p:pic>
        <p:nvPicPr>
          <p:cNvPr id="27" name="Espace réservé pour une image 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4" t="2023" r="14542" b="11232"/>
          <a:stretch/>
        </p:blipFill>
        <p:spPr>
          <a:xfrm>
            <a:off x="5367268" y="3512840"/>
            <a:ext cx="1342267" cy="892244"/>
          </a:xfrm>
          <a:prstGeom prst="rect">
            <a:avLst/>
          </a:prstGeom>
        </p:spPr>
      </p:pic>
      <p:pic>
        <p:nvPicPr>
          <p:cNvPr id="28" name="Espace réservé pour une image 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4" r="14400" b="10580"/>
          <a:stretch/>
        </p:blipFill>
        <p:spPr>
          <a:xfrm>
            <a:off x="166181" y="5050444"/>
            <a:ext cx="1331554" cy="910668"/>
          </a:xfrm>
          <a:prstGeom prst="rect">
            <a:avLst/>
          </a:prstGeom>
        </p:spPr>
      </p:pic>
      <p:pic>
        <p:nvPicPr>
          <p:cNvPr id="29" name="Espace réservé pour une image 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8" r="14401" b="11992"/>
          <a:stretch/>
        </p:blipFill>
        <p:spPr>
          <a:xfrm>
            <a:off x="1848771" y="5035833"/>
            <a:ext cx="1371236" cy="910668"/>
          </a:xfrm>
          <a:prstGeom prst="rect">
            <a:avLst/>
          </a:prstGeom>
        </p:spPr>
      </p:pic>
      <p:pic>
        <p:nvPicPr>
          <p:cNvPr id="30" name="Espace réservé pour une image  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4" r="14542" b="10580"/>
          <a:stretch/>
        </p:blipFill>
        <p:spPr>
          <a:xfrm>
            <a:off x="3638804" y="5035833"/>
            <a:ext cx="1350301" cy="925279"/>
          </a:xfrm>
          <a:prstGeom prst="rect">
            <a:avLst/>
          </a:prstGeom>
        </p:spPr>
      </p:pic>
      <p:pic>
        <p:nvPicPr>
          <p:cNvPr id="31" name="Espace réservé pour une image  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4" r="14542" b="10980"/>
          <a:stretch/>
        </p:blipFill>
        <p:spPr>
          <a:xfrm>
            <a:off x="5343452" y="5035833"/>
            <a:ext cx="1334956" cy="910668"/>
          </a:xfrm>
          <a:prstGeom prst="rect">
            <a:avLst/>
          </a:prstGeom>
        </p:spPr>
      </p:pic>
      <p:pic>
        <p:nvPicPr>
          <p:cNvPr id="32" name="Espace réservé pour une image  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9" r="14117" b="10832"/>
          <a:stretch/>
        </p:blipFill>
        <p:spPr>
          <a:xfrm>
            <a:off x="195671" y="6681192"/>
            <a:ext cx="1337544" cy="912177"/>
          </a:xfrm>
          <a:prstGeom prst="rect">
            <a:avLst/>
          </a:prstGeom>
        </p:spPr>
      </p:pic>
      <p:pic>
        <p:nvPicPr>
          <p:cNvPr id="33" name="Espace réservé pour une image  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4" r="14400" b="10727"/>
          <a:stretch/>
        </p:blipFill>
        <p:spPr>
          <a:xfrm>
            <a:off x="1848771" y="6681192"/>
            <a:ext cx="1333754" cy="910668"/>
          </a:xfrm>
          <a:prstGeom prst="rect">
            <a:avLst/>
          </a:prstGeom>
        </p:spPr>
      </p:pic>
      <p:pic>
        <p:nvPicPr>
          <p:cNvPr id="34" name="Espace réservé pour une image  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7" r="14542" b="10327"/>
          <a:stretch/>
        </p:blipFill>
        <p:spPr>
          <a:xfrm>
            <a:off x="3660510" y="6677107"/>
            <a:ext cx="1328595" cy="914753"/>
          </a:xfrm>
          <a:prstGeom prst="rect">
            <a:avLst/>
          </a:prstGeom>
        </p:spPr>
      </p:pic>
      <p:pic>
        <p:nvPicPr>
          <p:cNvPr id="35" name="Espace réservé pour une image  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7" r="14542" b="10475"/>
          <a:stretch/>
        </p:blipFill>
        <p:spPr>
          <a:xfrm>
            <a:off x="5326905" y="6682701"/>
            <a:ext cx="1324859" cy="910668"/>
          </a:xfrm>
          <a:prstGeom prst="rect">
            <a:avLst/>
          </a:prstGeom>
        </p:spPr>
      </p:pic>
      <p:pic>
        <p:nvPicPr>
          <p:cNvPr id="36" name="Espace réservé pour une image  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3" r="14401" b="10832"/>
          <a:stretch/>
        </p:blipFill>
        <p:spPr>
          <a:xfrm>
            <a:off x="196637" y="8337375"/>
            <a:ext cx="1319713" cy="907035"/>
          </a:xfrm>
          <a:prstGeom prst="rect">
            <a:avLst/>
          </a:prstGeom>
        </p:spPr>
      </p:pic>
      <p:pic>
        <p:nvPicPr>
          <p:cNvPr id="37" name="Espace réservé pour une image  3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-1" r="14521" b="10990"/>
          <a:stretch/>
        </p:blipFill>
        <p:spPr>
          <a:xfrm>
            <a:off x="1866002" y="8337374"/>
            <a:ext cx="1336774" cy="907035"/>
          </a:xfrm>
          <a:prstGeom prst="rect">
            <a:avLst/>
          </a:prstGeom>
        </p:spPr>
      </p:pic>
      <p:pic>
        <p:nvPicPr>
          <p:cNvPr id="38" name="Espace réservé pour une image  4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5" r="14687" b="10327"/>
          <a:stretch/>
        </p:blipFill>
        <p:spPr>
          <a:xfrm>
            <a:off x="3660510" y="8337376"/>
            <a:ext cx="1366192" cy="942469"/>
          </a:xfrm>
          <a:prstGeom prst="rect">
            <a:avLst/>
          </a:prstGeom>
        </p:spPr>
      </p:pic>
      <p:sp>
        <p:nvSpPr>
          <p:cNvPr id="39" name="Rectangle à coins arrondis 38"/>
          <p:cNvSpPr/>
          <p:nvPr/>
        </p:nvSpPr>
        <p:spPr>
          <a:xfrm>
            <a:off x="195671" y="447814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1911695" y="447814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3645835" y="447814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à coins arrondis 41"/>
          <p:cNvSpPr/>
          <p:nvPr/>
        </p:nvSpPr>
        <p:spPr>
          <a:xfrm>
            <a:off x="5350483" y="447814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188640" y="6087487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à coins arrondis 43"/>
          <p:cNvSpPr/>
          <p:nvPr/>
        </p:nvSpPr>
        <p:spPr>
          <a:xfrm>
            <a:off x="1904664" y="6087487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à coins arrondis 44"/>
          <p:cNvSpPr/>
          <p:nvPr/>
        </p:nvSpPr>
        <p:spPr>
          <a:xfrm>
            <a:off x="3638804" y="6087487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à coins arrondis 45"/>
          <p:cNvSpPr/>
          <p:nvPr/>
        </p:nvSpPr>
        <p:spPr>
          <a:xfrm>
            <a:off x="5343452" y="6087487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à coins arrondis 46"/>
          <p:cNvSpPr/>
          <p:nvPr/>
        </p:nvSpPr>
        <p:spPr>
          <a:xfrm>
            <a:off x="188640" y="768930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à coins arrondis 47"/>
          <p:cNvSpPr/>
          <p:nvPr/>
        </p:nvSpPr>
        <p:spPr>
          <a:xfrm>
            <a:off x="1904664" y="768930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à coins arrondis 48"/>
          <p:cNvSpPr/>
          <p:nvPr/>
        </p:nvSpPr>
        <p:spPr>
          <a:xfrm>
            <a:off x="3638804" y="768930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à coins arrondis 49"/>
          <p:cNvSpPr/>
          <p:nvPr/>
        </p:nvSpPr>
        <p:spPr>
          <a:xfrm>
            <a:off x="5343452" y="768930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à coins arrondis 50"/>
          <p:cNvSpPr/>
          <p:nvPr/>
        </p:nvSpPr>
        <p:spPr>
          <a:xfrm>
            <a:off x="195671" y="941749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à coins arrondis 51"/>
          <p:cNvSpPr/>
          <p:nvPr/>
        </p:nvSpPr>
        <p:spPr>
          <a:xfrm>
            <a:off x="1911695" y="941749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à coins arrondis 52"/>
          <p:cNvSpPr/>
          <p:nvPr/>
        </p:nvSpPr>
        <p:spPr>
          <a:xfrm>
            <a:off x="3645835" y="941749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12791" y="870610"/>
            <a:ext cx="34882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/>
              <a:t>Découvrir les formes et les </a:t>
            </a:r>
            <a:r>
              <a:rPr lang="fr-FR" sz="1000" b="1" dirty="0" smtClean="0"/>
              <a:t>grandeurs :</a:t>
            </a:r>
            <a:endParaRPr lang="fr-FR" sz="1000" b="1" dirty="0"/>
          </a:p>
          <a:p>
            <a:r>
              <a:rPr lang="fr-FR" sz="1000" dirty="0" smtClean="0"/>
              <a:t>- Différencier </a:t>
            </a:r>
            <a:r>
              <a:rPr lang="fr-FR" sz="1000" dirty="0"/>
              <a:t>et trier des objets selon la </a:t>
            </a:r>
            <a:r>
              <a:rPr lang="fr-FR" sz="1000" dirty="0" smtClean="0"/>
              <a:t>forme et </a:t>
            </a:r>
            <a:r>
              <a:rPr lang="fr-FR" sz="1000" dirty="0"/>
              <a:t>des propriétés</a:t>
            </a:r>
          </a:p>
          <a:p>
            <a:r>
              <a:rPr lang="fr-FR" sz="1000" dirty="0"/>
              <a:t>- Réaliser un assemblage d’objets </a:t>
            </a:r>
            <a:r>
              <a:rPr lang="fr-FR" sz="1000" dirty="0" smtClean="0"/>
              <a:t>simples d’après </a:t>
            </a:r>
            <a:r>
              <a:rPr lang="fr-FR" sz="1000" dirty="0"/>
              <a:t>un </a:t>
            </a:r>
            <a:r>
              <a:rPr lang="fr-FR" sz="1000" dirty="0" smtClean="0"/>
              <a:t>modèle</a:t>
            </a:r>
            <a:endParaRPr lang="fr-FR" sz="1000" dirty="0"/>
          </a:p>
        </p:txBody>
      </p:sp>
      <p:sp>
        <p:nvSpPr>
          <p:cNvPr id="56" name="Rectangle 55"/>
          <p:cNvSpPr/>
          <p:nvPr/>
        </p:nvSpPr>
        <p:spPr>
          <a:xfrm>
            <a:off x="4005064" y="869623"/>
            <a:ext cx="27363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 smtClean="0"/>
              <a:t>Se repérer dans l’espace :</a:t>
            </a:r>
          </a:p>
          <a:p>
            <a:r>
              <a:rPr lang="fr-FR" sz="1000" dirty="0" smtClean="0"/>
              <a:t>- Situer un objet par rapport à soi</a:t>
            </a:r>
          </a:p>
          <a:p>
            <a:r>
              <a:rPr lang="fr-FR" sz="1000" dirty="0" smtClean="0"/>
              <a:t>- Situer des objets les uns par rapport aux autres</a:t>
            </a:r>
            <a:endParaRPr lang="fr-FR" sz="1000" dirty="0"/>
          </a:p>
        </p:txBody>
      </p:sp>
      <p:pic>
        <p:nvPicPr>
          <p:cNvPr id="57" name="Espace réservé pour une image  3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6" r="14401" b="10980"/>
          <a:stretch/>
        </p:blipFill>
        <p:spPr>
          <a:xfrm>
            <a:off x="5343452" y="8333741"/>
            <a:ext cx="1334956" cy="910668"/>
          </a:xfrm>
          <a:prstGeom prst="rect">
            <a:avLst/>
          </a:prstGeom>
        </p:spPr>
      </p:pic>
      <p:sp>
        <p:nvSpPr>
          <p:cNvPr id="58" name="Rectangle à coins arrondis 57"/>
          <p:cNvSpPr/>
          <p:nvPr/>
        </p:nvSpPr>
        <p:spPr>
          <a:xfrm>
            <a:off x="5326905" y="941749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066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0" y="1456546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mandine" pitchFamily="2" charset="0"/>
              </a:rPr>
              <a:t>Je sais réaliser des mosaïques sur </a:t>
            </a:r>
            <a:r>
              <a:rPr lang="fr-FR" sz="2000" dirty="0" err="1" smtClean="0">
                <a:latin typeface="Amandine" pitchFamily="2" charset="0"/>
              </a:rPr>
              <a:t>MosaicChildren</a:t>
            </a:r>
            <a:r>
              <a:rPr lang="fr-FR" sz="2000" dirty="0" smtClean="0">
                <a:latin typeface="Amandine" pitchFamily="2" charset="0"/>
              </a:rPr>
              <a:t>.</a:t>
            </a:r>
            <a:endParaRPr lang="fr-FR" sz="2000" dirty="0">
              <a:latin typeface="Amandine" pitchFamily="2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188640" y="29659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1904664" y="29659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3638804" y="29659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5343452" y="29659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195671" y="447814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1911695" y="447814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3645835" y="447814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à coins arrondis 41"/>
          <p:cNvSpPr/>
          <p:nvPr/>
        </p:nvSpPr>
        <p:spPr>
          <a:xfrm>
            <a:off x="5350483" y="447814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188640" y="6087487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à coins arrondis 43"/>
          <p:cNvSpPr/>
          <p:nvPr/>
        </p:nvSpPr>
        <p:spPr>
          <a:xfrm>
            <a:off x="1904664" y="6087487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à coins arrondis 44"/>
          <p:cNvSpPr/>
          <p:nvPr/>
        </p:nvSpPr>
        <p:spPr>
          <a:xfrm>
            <a:off x="3638804" y="6087487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à coins arrondis 45"/>
          <p:cNvSpPr/>
          <p:nvPr/>
        </p:nvSpPr>
        <p:spPr>
          <a:xfrm>
            <a:off x="5343452" y="6087487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à coins arrondis 46"/>
          <p:cNvSpPr/>
          <p:nvPr/>
        </p:nvSpPr>
        <p:spPr>
          <a:xfrm>
            <a:off x="188640" y="768930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à coins arrondis 47"/>
          <p:cNvSpPr/>
          <p:nvPr/>
        </p:nvSpPr>
        <p:spPr>
          <a:xfrm>
            <a:off x="1904664" y="768930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à coins arrondis 48"/>
          <p:cNvSpPr/>
          <p:nvPr/>
        </p:nvSpPr>
        <p:spPr>
          <a:xfrm>
            <a:off x="3638804" y="768930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à coins arrondis 49"/>
          <p:cNvSpPr/>
          <p:nvPr/>
        </p:nvSpPr>
        <p:spPr>
          <a:xfrm>
            <a:off x="5343452" y="768930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à coins arrondis 50"/>
          <p:cNvSpPr/>
          <p:nvPr/>
        </p:nvSpPr>
        <p:spPr>
          <a:xfrm>
            <a:off x="195671" y="941749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à coins arrondis 51"/>
          <p:cNvSpPr/>
          <p:nvPr/>
        </p:nvSpPr>
        <p:spPr>
          <a:xfrm>
            <a:off x="1911695" y="941749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à coins arrondis 52"/>
          <p:cNvSpPr/>
          <p:nvPr/>
        </p:nvSpPr>
        <p:spPr>
          <a:xfrm>
            <a:off x="3645835" y="941749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12791" y="870610"/>
            <a:ext cx="34882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/>
              <a:t>Découvrir les formes et les </a:t>
            </a:r>
            <a:r>
              <a:rPr lang="fr-FR" sz="1000" b="1" dirty="0" smtClean="0"/>
              <a:t>grandeurs :</a:t>
            </a:r>
            <a:endParaRPr lang="fr-FR" sz="1000" b="1" dirty="0"/>
          </a:p>
          <a:p>
            <a:r>
              <a:rPr lang="fr-FR" sz="1000" dirty="0" smtClean="0"/>
              <a:t>- Différencier </a:t>
            </a:r>
            <a:r>
              <a:rPr lang="fr-FR" sz="1000" dirty="0"/>
              <a:t>et trier des objets selon la </a:t>
            </a:r>
            <a:r>
              <a:rPr lang="fr-FR" sz="1000" dirty="0" smtClean="0"/>
              <a:t>forme et </a:t>
            </a:r>
            <a:r>
              <a:rPr lang="fr-FR" sz="1000" dirty="0"/>
              <a:t>des propriétés</a:t>
            </a:r>
          </a:p>
          <a:p>
            <a:r>
              <a:rPr lang="fr-FR" sz="1000" dirty="0"/>
              <a:t>- Réaliser un assemblage d’objets </a:t>
            </a:r>
            <a:r>
              <a:rPr lang="fr-FR" sz="1000" dirty="0" smtClean="0"/>
              <a:t>simples d’après </a:t>
            </a:r>
            <a:r>
              <a:rPr lang="fr-FR" sz="1000" dirty="0"/>
              <a:t>un </a:t>
            </a:r>
            <a:r>
              <a:rPr lang="fr-FR" sz="1000" dirty="0" smtClean="0"/>
              <a:t>modèle</a:t>
            </a:r>
            <a:endParaRPr lang="fr-FR" sz="1000" dirty="0"/>
          </a:p>
        </p:txBody>
      </p:sp>
      <p:sp>
        <p:nvSpPr>
          <p:cNvPr id="56" name="Rectangle 55"/>
          <p:cNvSpPr/>
          <p:nvPr/>
        </p:nvSpPr>
        <p:spPr>
          <a:xfrm>
            <a:off x="4005064" y="869623"/>
            <a:ext cx="27363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 smtClean="0"/>
              <a:t>Se repérer dans l’espace :</a:t>
            </a:r>
          </a:p>
          <a:p>
            <a:r>
              <a:rPr lang="fr-FR" sz="1000" dirty="0" smtClean="0"/>
              <a:t>- Situer un objet par rapport à soi</a:t>
            </a:r>
          </a:p>
          <a:p>
            <a:r>
              <a:rPr lang="fr-FR" sz="1000" dirty="0" smtClean="0"/>
              <a:t>- Situer des objets les uns par rapport aux autres</a:t>
            </a:r>
            <a:endParaRPr lang="fr-FR" sz="1000" dirty="0"/>
          </a:p>
        </p:txBody>
      </p:sp>
      <p:sp>
        <p:nvSpPr>
          <p:cNvPr id="57" name="Rectangle à coins arrondis 56"/>
          <p:cNvSpPr/>
          <p:nvPr/>
        </p:nvSpPr>
        <p:spPr>
          <a:xfrm>
            <a:off x="5326905" y="941749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8" name="Espace réservé pour une image 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9" t="1561" r="14853" b="11091"/>
          <a:stretch/>
        </p:blipFill>
        <p:spPr>
          <a:xfrm>
            <a:off x="1904665" y="1928664"/>
            <a:ext cx="1320995" cy="893296"/>
          </a:xfrm>
          <a:prstGeom prst="rect">
            <a:avLst/>
          </a:prstGeom>
        </p:spPr>
      </p:pic>
      <p:pic>
        <p:nvPicPr>
          <p:cNvPr id="59" name="Espace réservé pour une image 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5" t="1516" r="14974" b="10686"/>
          <a:stretch/>
        </p:blipFill>
        <p:spPr>
          <a:xfrm>
            <a:off x="3689288" y="1928664"/>
            <a:ext cx="1313199" cy="893296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4" t="2307" r="14957" b="10234"/>
          <a:stretch/>
        </p:blipFill>
        <p:spPr>
          <a:xfrm>
            <a:off x="5318214" y="1941776"/>
            <a:ext cx="1317003" cy="893296"/>
          </a:xfrm>
          <a:prstGeom prst="rect">
            <a:avLst/>
          </a:prstGeom>
        </p:spPr>
      </p:pic>
      <p:pic>
        <p:nvPicPr>
          <p:cNvPr id="61" name="Espace réservé pour une image 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1" t="1828" r="14842" b="10451"/>
          <a:stretch/>
        </p:blipFill>
        <p:spPr>
          <a:xfrm>
            <a:off x="188521" y="3483640"/>
            <a:ext cx="1322611" cy="893296"/>
          </a:xfrm>
          <a:prstGeom prst="rect">
            <a:avLst/>
          </a:prstGeom>
        </p:spPr>
      </p:pic>
      <p:pic>
        <p:nvPicPr>
          <p:cNvPr id="62" name="Image 6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4" t="1925" r="15020" b="10804"/>
          <a:stretch/>
        </p:blipFill>
        <p:spPr>
          <a:xfrm>
            <a:off x="1953782" y="3483640"/>
            <a:ext cx="1329246" cy="893296"/>
          </a:xfrm>
          <a:prstGeom prst="rect">
            <a:avLst/>
          </a:prstGeom>
        </p:spPr>
      </p:pic>
      <p:pic>
        <p:nvPicPr>
          <p:cNvPr id="63" name="Espace réservé pour une image 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1681" r="14974" b="10239"/>
          <a:stretch/>
        </p:blipFill>
        <p:spPr>
          <a:xfrm>
            <a:off x="3662080" y="3483641"/>
            <a:ext cx="1313199" cy="893296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2028" r="14818" b="10384"/>
          <a:stretch/>
        </p:blipFill>
        <p:spPr>
          <a:xfrm>
            <a:off x="5338565" y="3483640"/>
            <a:ext cx="1313199" cy="885154"/>
          </a:xfrm>
          <a:prstGeom prst="rect">
            <a:avLst/>
          </a:prstGeom>
        </p:spPr>
      </p:pic>
      <p:pic>
        <p:nvPicPr>
          <p:cNvPr id="65" name="Espace réservé pour une image 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0" t="2066" r="15448" b="10345"/>
          <a:stretch/>
        </p:blipFill>
        <p:spPr>
          <a:xfrm>
            <a:off x="188521" y="5091231"/>
            <a:ext cx="1307850" cy="893296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t="1884" r="14858" b="10265"/>
          <a:stretch/>
        </p:blipFill>
        <p:spPr>
          <a:xfrm>
            <a:off x="1953782" y="5091231"/>
            <a:ext cx="1317278" cy="893296"/>
          </a:xfrm>
          <a:prstGeom prst="rect">
            <a:avLst/>
          </a:prstGeom>
        </p:spPr>
      </p:pic>
      <p:pic>
        <p:nvPicPr>
          <p:cNvPr id="67" name="Espace réservé pour une image 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1614" r="14828" b="10504"/>
          <a:stretch/>
        </p:blipFill>
        <p:spPr>
          <a:xfrm>
            <a:off x="3689288" y="5091231"/>
            <a:ext cx="1319944" cy="893296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5" t="2383" r="14934" b="10552"/>
          <a:stretch/>
        </p:blipFill>
        <p:spPr>
          <a:xfrm>
            <a:off x="5333913" y="5079745"/>
            <a:ext cx="1322501" cy="881667"/>
          </a:xfrm>
          <a:prstGeom prst="rect">
            <a:avLst/>
          </a:prstGeom>
        </p:spPr>
      </p:pic>
      <p:pic>
        <p:nvPicPr>
          <p:cNvPr id="69" name="Espace réservé pour une image  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9" t="1849" r="15099" b="10422"/>
          <a:stretch/>
        </p:blipFill>
        <p:spPr>
          <a:xfrm>
            <a:off x="195671" y="6681192"/>
            <a:ext cx="1318419" cy="893296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4" t="1932" r="15114" b="10772"/>
          <a:stretch/>
        </p:blipFill>
        <p:spPr>
          <a:xfrm>
            <a:off x="178395" y="1941776"/>
            <a:ext cx="1317976" cy="890307"/>
          </a:xfrm>
          <a:prstGeom prst="rect">
            <a:avLst/>
          </a:prstGeom>
        </p:spPr>
      </p:pic>
      <p:pic>
        <p:nvPicPr>
          <p:cNvPr id="71" name="Espace réservé pour une image  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793" r="14703" b="10376"/>
          <a:stretch/>
        </p:blipFill>
        <p:spPr>
          <a:xfrm>
            <a:off x="1926593" y="6681192"/>
            <a:ext cx="1299067" cy="880184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7" t="2879" r="14823" b="10849"/>
          <a:stretch/>
        </p:blipFill>
        <p:spPr>
          <a:xfrm>
            <a:off x="3637837" y="6710593"/>
            <a:ext cx="1301142" cy="863895"/>
          </a:xfrm>
          <a:prstGeom prst="rect">
            <a:avLst/>
          </a:prstGeom>
        </p:spPr>
      </p:pic>
      <p:pic>
        <p:nvPicPr>
          <p:cNvPr id="73" name="Espace réservé pour une image  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7" t="2019" r="14422" b="10649"/>
          <a:stretch/>
        </p:blipFill>
        <p:spPr>
          <a:xfrm>
            <a:off x="5303394" y="6681192"/>
            <a:ext cx="1331823" cy="893296"/>
          </a:xfrm>
          <a:prstGeom prst="rect">
            <a:avLst/>
          </a:prstGeom>
        </p:spPr>
      </p:pic>
      <p:pic>
        <p:nvPicPr>
          <p:cNvPr id="74" name="Image 7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5" t="2284" r="14957" b="10786"/>
          <a:stretch/>
        </p:blipFill>
        <p:spPr>
          <a:xfrm>
            <a:off x="195671" y="8337376"/>
            <a:ext cx="1332567" cy="896553"/>
          </a:xfrm>
          <a:prstGeom prst="rect">
            <a:avLst/>
          </a:prstGeom>
        </p:spPr>
      </p:pic>
      <p:pic>
        <p:nvPicPr>
          <p:cNvPr id="75" name="Espace réservé pour une image  3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3" t="2479" r="14885" b="10704"/>
          <a:stretch/>
        </p:blipFill>
        <p:spPr>
          <a:xfrm>
            <a:off x="1906154" y="8337376"/>
            <a:ext cx="1339944" cy="893296"/>
          </a:xfrm>
          <a:prstGeom prst="rect">
            <a:avLst/>
          </a:prstGeom>
        </p:spPr>
      </p:pic>
      <p:pic>
        <p:nvPicPr>
          <p:cNvPr id="76" name="Image 75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6" t="2289" r="14782" b="10943"/>
          <a:stretch/>
        </p:blipFill>
        <p:spPr>
          <a:xfrm>
            <a:off x="3598567" y="8337064"/>
            <a:ext cx="1340412" cy="893608"/>
          </a:xfrm>
          <a:prstGeom prst="rect">
            <a:avLst/>
          </a:prstGeom>
        </p:spPr>
      </p:pic>
      <p:pic>
        <p:nvPicPr>
          <p:cNvPr id="77" name="Image 76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9" t="2177" r="14715" b="10381"/>
          <a:stretch/>
        </p:blipFill>
        <p:spPr>
          <a:xfrm>
            <a:off x="5295804" y="8337064"/>
            <a:ext cx="1320995" cy="8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22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0" y="1456546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mandine" pitchFamily="2" charset="0"/>
              </a:rPr>
              <a:t>Je sais réaliser des mosaïques sur </a:t>
            </a:r>
            <a:r>
              <a:rPr lang="fr-FR" sz="2000" dirty="0" err="1" smtClean="0">
                <a:latin typeface="Amandine" pitchFamily="2" charset="0"/>
              </a:rPr>
              <a:t>MosaicChildren</a:t>
            </a:r>
            <a:r>
              <a:rPr lang="fr-FR" sz="2000" dirty="0" smtClean="0">
                <a:latin typeface="Amandine" pitchFamily="2" charset="0"/>
              </a:rPr>
              <a:t>.</a:t>
            </a:r>
            <a:endParaRPr lang="fr-FR" sz="2000" dirty="0">
              <a:latin typeface="Amandine" pitchFamily="2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188640" y="29659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1904664" y="29659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3638804" y="29659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5343452" y="29659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195671" y="447814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1911695" y="447814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3645835" y="447814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à coins arrondis 41"/>
          <p:cNvSpPr/>
          <p:nvPr/>
        </p:nvSpPr>
        <p:spPr>
          <a:xfrm>
            <a:off x="5350483" y="447814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188640" y="6087487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à coins arrondis 43"/>
          <p:cNvSpPr/>
          <p:nvPr/>
        </p:nvSpPr>
        <p:spPr>
          <a:xfrm>
            <a:off x="1904664" y="6087487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à coins arrondis 44"/>
          <p:cNvSpPr/>
          <p:nvPr/>
        </p:nvSpPr>
        <p:spPr>
          <a:xfrm>
            <a:off x="3638804" y="6087487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à coins arrondis 45"/>
          <p:cNvSpPr/>
          <p:nvPr/>
        </p:nvSpPr>
        <p:spPr>
          <a:xfrm>
            <a:off x="5343452" y="6087487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à coins arrondis 46"/>
          <p:cNvSpPr/>
          <p:nvPr/>
        </p:nvSpPr>
        <p:spPr>
          <a:xfrm>
            <a:off x="188640" y="768930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à coins arrondis 47"/>
          <p:cNvSpPr/>
          <p:nvPr/>
        </p:nvSpPr>
        <p:spPr>
          <a:xfrm>
            <a:off x="1904664" y="768930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à coins arrondis 48"/>
          <p:cNvSpPr/>
          <p:nvPr/>
        </p:nvSpPr>
        <p:spPr>
          <a:xfrm>
            <a:off x="3638804" y="768930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à coins arrondis 49"/>
          <p:cNvSpPr/>
          <p:nvPr/>
        </p:nvSpPr>
        <p:spPr>
          <a:xfrm>
            <a:off x="5343452" y="768930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à coins arrondis 50"/>
          <p:cNvSpPr/>
          <p:nvPr/>
        </p:nvSpPr>
        <p:spPr>
          <a:xfrm>
            <a:off x="195671" y="941749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à coins arrondis 51"/>
          <p:cNvSpPr/>
          <p:nvPr/>
        </p:nvSpPr>
        <p:spPr>
          <a:xfrm>
            <a:off x="1911695" y="941749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à coins arrondis 52"/>
          <p:cNvSpPr/>
          <p:nvPr/>
        </p:nvSpPr>
        <p:spPr>
          <a:xfrm>
            <a:off x="3645835" y="941749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12791" y="870610"/>
            <a:ext cx="34882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/>
              <a:t>Découvrir les formes et les </a:t>
            </a:r>
            <a:r>
              <a:rPr lang="fr-FR" sz="1000" b="1" dirty="0" smtClean="0"/>
              <a:t>grandeurs :</a:t>
            </a:r>
            <a:endParaRPr lang="fr-FR" sz="1000" b="1" dirty="0"/>
          </a:p>
          <a:p>
            <a:r>
              <a:rPr lang="fr-FR" sz="1000" dirty="0" smtClean="0"/>
              <a:t>- Différencier </a:t>
            </a:r>
            <a:r>
              <a:rPr lang="fr-FR" sz="1000" dirty="0"/>
              <a:t>et trier des objets selon la </a:t>
            </a:r>
            <a:r>
              <a:rPr lang="fr-FR" sz="1000" dirty="0" smtClean="0"/>
              <a:t>forme et </a:t>
            </a:r>
            <a:r>
              <a:rPr lang="fr-FR" sz="1000" dirty="0"/>
              <a:t>des propriétés</a:t>
            </a:r>
          </a:p>
          <a:p>
            <a:r>
              <a:rPr lang="fr-FR" sz="1000" dirty="0"/>
              <a:t>- Réaliser un assemblage d’objets </a:t>
            </a:r>
            <a:r>
              <a:rPr lang="fr-FR" sz="1000" dirty="0" smtClean="0"/>
              <a:t>simples d’après </a:t>
            </a:r>
            <a:r>
              <a:rPr lang="fr-FR" sz="1000" dirty="0"/>
              <a:t>un </a:t>
            </a:r>
            <a:r>
              <a:rPr lang="fr-FR" sz="1000" dirty="0" smtClean="0"/>
              <a:t>modèle</a:t>
            </a:r>
            <a:endParaRPr lang="fr-FR" sz="1000" dirty="0"/>
          </a:p>
        </p:txBody>
      </p:sp>
      <p:sp>
        <p:nvSpPr>
          <p:cNvPr id="56" name="Rectangle 55"/>
          <p:cNvSpPr/>
          <p:nvPr/>
        </p:nvSpPr>
        <p:spPr>
          <a:xfrm>
            <a:off x="4005064" y="869623"/>
            <a:ext cx="27363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 smtClean="0"/>
              <a:t>Se repérer dans l’espace :</a:t>
            </a:r>
          </a:p>
          <a:p>
            <a:r>
              <a:rPr lang="fr-FR" sz="1000" dirty="0" smtClean="0"/>
              <a:t>- Situer un objet par rapport à soi</a:t>
            </a:r>
          </a:p>
          <a:p>
            <a:r>
              <a:rPr lang="fr-FR" sz="1000" dirty="0" smtClean="0"/>
              <a:t>- Situer des objets les uns par rapport aux autres</a:t>
            </a:r>
            <a:endParaRPr lang="fr-FR" sz="1000" dirty="0"/>
          </a:p>
        </p:txBody>
      </p:sp>
      <p:sp>
        <p:nvSpPr>
          <p:cNvPr id="57" name="Rectangle à coins arrondis 56"/>
          <p:cNvSpPr/>
          <p:nvPr/>
        </p:nvSpPr>
        <p:spPr>
          <a:xfrm>
            <a:off x="5326905" y="941749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Espace réservé pour une image 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8" t="1983" r="14927" b="9734"/>
          <a:stretch/>
        </p:blipFill>
        <p:spPr>
          <a:xfrm>
            <a:off x="188640" y="1947453"/>
            <a:ext cx="1300808" cy="890307"/>
          </a:xfrm>
          <a:prstGeom prst="rect">
            <a:avLst/>
          </a:prstGeom>
        </p:spPr>
      </p:pic>
      <p:pic>
        <p:nvPicPr>
          <p:cNvPr id="78" name="Espace réservé pour une image 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0" t="2265" r="14940" b="10488"/>
          <a:stretch/>
        </p:blipFill>
        <p:spPr>
          <a:xfrm>
            <a:off x="1903010" y="1947453"/>
            <a:ext cx="1309966" cy="890306"/>
          </a:xfrm>
          <a:prstGeom prst="rect">
            <a:avLst/>
          </a:prstGeom>
        </p:spPr>
      </p:pic>
      <p:pic>
        <p:nvPicPr>
          <p:cNvPr id="79" name="Image 7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9" t="2136" r="15071" b="10273"/>
          <a:stretch/>
        </p:blipFill>
        <p:spPr>
          <a:xfrm>
            <a:off x="3634111" y="1947454"/>
            <a:ext cx="1313005" cy="890307"/>
          </a:xfrm>
          <a:prstGeom prst="rect">
            <a:avLst/>
          </a:prstGeom>
        </p:spPr>
      </p:pic>
      <p:pic>
        <p:nvPicPr>
          <p:cNvPr id="80" name="Espace réservé pour une image 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7" t="2336" r="14974" b="10236"/>
          <a:stretch/>
        </p:blipFill>
        <p:spPr>
          <a:xfrm>
            <a:off x="5350483" y="1947456"/>
            <a:ext cx="1319559" cy="890305"/>
          </a:xfrm>
          <a:prstGeom prst="rect">
            <a:avLst/>
          </a:prstGeom>
        </p:spPr>
      </p:pic>
      <p:pic>
        <p:nvPicPr>
          <p:cNvPr id="81" name="Image 8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9" t="2129" r="14710" b="10009"/>
          <a:stretch/>
        </p:blipFill>
        <p:spPr>
          <a:xfrm>
            <a:off x="188640" y="3525042"/>
            <a:ext cx="1313675" cy="886209"/>
          </a:xfrm>
          <a:prstGeom prst="rect">
            <a:avLst/>
          </a:prstGeom>
        </p:spPr>
      </p:pic>
      <p:pic>
        <p:nvPicPr>
          <p:cNvPr id="82" name="Espace réservé pour une image 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5" t="2117" r="14945" b="9899"/>
          <a:stretch/>
        </p:blipFill>
        <p:spPr>
          <a:xfrm>
            <a:off x="1903010" y="3520946"/>
            <a:ext cx="1304219" cy="890305"/>
          </a:xfrm>
          <a:prstGeom prst="rect">
            <a:avLst/>
          </a:prstGeom>
        </p:spPr>
      </p:pic>
      <p:pic>
        <p:nvPicPr>
          <p:cNvPr id="83" name="Image 8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5" t="2438" r="14855" b="10217"/>
          <a:stretch/>
        </p:blipFill>
        <p:spPr>
          <a:xfrm>
            <a:off x="3634111" y="3520946"/>
            <a:ext cx="1302682" cy="880613"/>
          </a:xfrm>
          <a:prstGeom prst="rect">
            <a:avLst/>
          </a:prstGeom>
        </p:spPr>
      </p:pic>
      <p:pic>
        <p:nvPicPr>
          <p:cNvPr id="84" name="Espace réservé pour une image 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5" t="1465" r="15291" b="9898"/>
          <a:stretch/>
        </p:blipFill>
        <p:spPr>
          <a:xfrm>
            <a:off x="5380011" y="3525042"/>
            <a:ext cx="1290031" cy="890303"/>
          </a:xfrm>
          <a:prstGeom prst="rect">
            <a:avLst/>
          </a:prstGeom>
        </p:spPr>
      </p:pic>
      <p:pic>
        <p:nvPicPr>
          <p:cNvPr id="85" name="Image 8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5" t="2846" r="14899" b="10224"/>
          <a:stretch/>
        </p:blipFill>
        <p:spPr>
          <a:xfrm>
            <a:off x="198169" y="5097016"/>
            <a:ext cx="1289253" cy="866378"/>
          </a:xfrm>
          <a:prstGeom prst="rect">
            <a:avLst/>
          </a:prstGeom>
        </p:spPr>
      </p:pic>
      <p:pic>
        <p:nvPicPr>
          <p:cNvPr id="86" name="Espace réservé pour une image 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1" t="2762" r="15379" b="10229"/>
          <a:stretch/>
        </p:blipFill>
        <p:spPr>
          <a:xfrm>
            <a:off x="1899843" y="5097016"/>
            <a:ext cx="1307386" cy="890306"/>
          </a:xfrm>
          <a:prstGeom prst="rect">
            <a:avLst/>
          </a:prstGeom>
        </p:spPr>
      </p:pic>
      <p:pic>
        <p:nvPicPr>
          <p:cNvPr id="87" name="Image 8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7" t="2030" r="14593" b="10124"/>
          <a:stretch/>
        </p:blipFill>
        <p:spPr>
          <a:xfrm>
            <a:off x="3633600" y="5106290"/>
            <a:ext cx="1303193" cy="881032"/>
          </a:xfrm>
          <a:prstGeom prst="rect">
            <a:avLst/>
          </a:prstGeom>
        </p:spPr>
      </p:pic>
      <p:pic>
        <p:nvPicPr>
          <p:cNvPr id="88" name="Espace réservé pour une image  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5" t="1968" r="15146" b="9740"/>
          <a:stretch/>
        </p:blipFill>
        <p:spPr>
          <a:xfrm>
            <a:off x="5380011" y="5106290"/>
            <a:ext cx="1300000" cy="890303"/>
          </a:xfrm>
          <a:prstGeom prst="rect">
            <a:avLst/>
          </a:prstGeom>
        </p:spPr>
      </p:pic>
      <p:pic>
        <p:nvPicPr>
          <p:cNvPr id="89" name="Image 8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2" t="2446" r="15314" b="10545"/>
          <a:stretch/>
        </p:blipFill>
        <p:spPr>
          <a:xfrm>
            <a:off x="187394" y="6681192"/>
            <a:ext cx="1295920" cy="878903"/>
          </a:xfrm>
          <a:prstGeom prst="rect">
            <a:avLst/>
          </a:prstGeom>
        </p:spPr>
      </p:pic>
      <p:pic>
        <p:nvPicPr>
          <p:cNvPr id="90" name="Espace réservé pour une image  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4" t="2275" r="15044" b="9873"/>
          <a:stretch/>
        </p:blipFill>
        <p:spPr>
          <a:xfrm>
            <a:off x="1922700" y="6669790"/>
            <a:ext cx="1300805" cy="890305"/>
          </a:xfrm>
          <a:prstGeom prst="rect">
            <a:avLst/>
          </a:prstGeom>
        </p:spPr>
      </p:pic>
      <p:pic>
        <p:nvPicPr>
          <p:cNvPr id="91" name="Image 9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7" t="2643" r="15222" b="9756"/>
          <a:stretch/>
        </p:blipFill>
        <p:spPr>
          <a:xfrm>
            <a:off x="3633600" y="6681192"/>
            <a:ext cx="1292488" cy="881121"/>
          </a:xfrm>
          <a:prstGeom prst="rect">
            <a:avLst/>
          </a:prstGeom>
        </p:spPr>
      </p:pic>
      <p:pic>
        <p:nvPicPr>
          <p:cNvPr id="92" name="Espace réservé pour une image  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1767" r="14883" b="10477"/>
          <a:stretch/>
        </p:blipFill>
        <p:spPr>
          <a:xfrm>
            <a:off x="194845" y="8409384"/>
            <a:ext cx="1304711" cy="890305"/>
          </a:xfrm>
          <a:prstGeom prst="rect">
            <a:avLst/>
          </a:prstGeom>
        </p:spPr>
      </p:pic>
      <p:pic>
        <p:nvPicPr>
          <p:cNvPr id="93" name="Image 92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2" t="2132" r="15081" b="9812"/>
          <a:stretch/>
        </p:blipFill>
        <p:spPr>
          <a:xfrm>
            <a:off x="5343452" y="6669790"/>
            <a:ext cx="1304711" cy="889454"/>
          </a:xfrm>
          <a:prstGeom prst="rect">
            <a:avLst/>
          </a:prstGeom>
        </p:spPr>
      </p:pic>
      <p:pic>
        <p:nvPicPr>
          <p:cNvPr id="94" name="Espace réservé pour une image  3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3" t="2474" r="15230" b="10266"/>
          <a:stretch/>
        </p:blipFill>
        <p:spPr>
          <a:xfrm>
            <a:off x="3645835" y="8409383"/>
            <a:ext cx="1315162" cy="890305"/>
          </a:xfrm>
          <a:prstGeom prst="rect">
            <a:avLst/>
          </a:prstGeom>
        </p:spPr>
      </p:pic>
      <p:pic>
        <p:nvPicPr>
          <p:cNvPr id="95" name="Image 94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1" t="2398" r="14932" b="9812"/>
          <a:stretch/>
        </p:blipFill>
        <p:spPr>
          <a:xfrm>
            <a:off x="5316418" y="8432392"/>
            <a:ext cx="1311903" cy="893498"/>
          </a:xfrm>
          <a:prstGeom prst="rect">
            <a:avLst/>
          </a:prstGeom>
        </p:spPr>
      </p:pic>
      <p:pic>
        <p:nvPicPr>
          <p:cNvPr id="96" name="Image 95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5" r="14722" b="10494"/>
          <a:stretch/>
        </p:blipFill>
        <p:spPr>
          <a:xfrm>
            <a:off x="1890087" y="8409384"/>
            <a:ext cx="1337466" cy="91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167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177</Words>
  <Application>Microsoft Office PowerPoint</Application>
  <PresentationFormat>Format A4 (210 x 297 mm)</PresentationFormat>
  <Paragraphs>21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Gaelle</dc:creator>
  <cp:lastModifiedBy>Gaelle48</cp:lastModifiedBy>
  <cp:revision>7</cp:revision>
  <dcterms:created xsi:type="dcterms:W3CDTF">2014-09-09T18:20:53Z</dcterms:created>
  <dcterms:modified xsi:type="dcterms:W3CDTF">2017-02-06T17:28:40Z</dcterms:modified>
</cp:coreProperties>
</file>