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2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C01F-7176-42BA-8C0F-602175EF0A93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C892-8DBB-46A3-97B1-18206C36F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0737929"/>
              </p:ext>
            </p:extLst>
          </p:nvPr>
        </p:nvGraphicFramePr>
        <p:xfrm>
          <a:off x="211589" y="116630"/>
          <a:ext cx="9649072" cy="662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859413" y="54927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3271713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2" hasCustomPrompt="1"/>
          </p:nvPr>
        </p:nvSpPr>
        <p:spPr>
          <a:xfrm>
            <a:off x="5684197" y="54868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8089506" y="547296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859661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71550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84197" y="227687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8089507" y="228109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859661" y="400506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859661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3280000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80000" y="566556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5690691" y="400301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5684197" y="56612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8101382" y="399114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8101381" y="568931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ZoneTexte 26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val="4771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40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65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407308"/>
              </p:ext>
            </p:extLst>
          </p:nvPr>
        </p:nvGraphicFramePr>
        <p:xfrm>
          <a:off x="488504" y="72008"/>
          <a:ext cx="9289032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8"/>
                <a:gridCol w="2322258"/>
                <a:gridCol w="2322258"/>
                <a:gridCol w="2322258"/>
              </a:tblGrid>
              <a:tr h="84267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267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992560" y="261243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3296816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5673080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7" hasCustomPrompt="1"/>
          </p:nvPr>
        </p:nvSpPr>
        <p:spPr>
          <a:xfrm>
            <a:off x="7977336" y="26064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992560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9" hasCustomPrompt="1"/>
          </p:nvPr>
        </p:nvSpPr>
        <p:spPr>
          <a:xfrm>
            <a:off x="992560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20" hasCustomPrompt="1"/>
          </p:nvPr>
        </p:nvSpPr>
        <p:spPr>
          <a:xfrm>
            <a:off x="992560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21" hasCustomPrompt="1"/>
          </p:nvPr>
        </p:nvSpPr>
        <p:spPr>
          <a:xfrm>
            <a:off x="3296816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992560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8" name="Espace réservé du texte 9"/>
          <p:cNvSpPr>
            <a:spLocks noGrp="1"/>
          </p:cNvSpPr>
          <p:nvPr>
            <p:ph type="body" sz="quarter" idx="23" hasCustomPrompt="1"/>
          </p:nvPr>
        </p:nvSpPr>
        <p:spPr>
          <a:xfrm>
            <a:off x="992560" y="4479001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19" name="Espace réservé du texte 9"/>
          <p:cNvSpPr>
            <a:spLocks noGrp="1"/>
          </p:cNvSpPr>
          <p:nvPr>
            <p:ph type="body" sz="quarter" idx="24" hasCustomPrompt="1"/>
          </p:nvPr>
        </p:nvSpPr>
        <p:spPr>
          <a:xfrm>
            <a:off x="992560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25" hasCustomPrompt="1"/>
          </p:nvPr>
        </p:nvSpPr>
        <p:spPr>
          <a:xfrm>
            <a:off x="992560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26" hasCustomPrompt="1"/>
          </p:nvPr>
        </p:nvSpPr>
        <p:spPr>
          <a:xfrm>
            <a:off x="3296816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27" hasCustomPrompt="1"/>
          </p:nvPr>
        </p:nvSpPr>
        <p:spPr>
          <a:xfrm>
            <a:off x="3296816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28" hasCustomPrompt="1"/>
          </p:nvPr>
        </p:nvSpPr>
        <p:spPr>
          <a:xfrm>
            <a:off x="3296816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29" hasCustomPrompt="1"/>
          </p:nvPr>
        </p:nvSpPr>
        <p:spPr>
          <a:xfrm>
            <a:off x="3296816" y="4493587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5" name="Espace réservé du texte 9"/>
          <p:cNvSpPr>
            <a:spLocks noGrp="1"/>
          </p:cNvSpPr>
          <p:nvPr>
            <p:ph type="body" sz="quarter" idx="30" hasCustomPrompt="1"/>
          </p:nvPr>
        </p:nvSpPr>
        <p:spPr>
          <a:xfrm>
            <a:off x="3296816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6" name="Espace réservé du texte 9"/>
          <p:cNvSpPr>
            <a:spLocks noGrp="1"/>
          </p:cNvSpPr>
          <p:nvPr>
            <p:ph type="body" sz="quarter" idx="31" hasCustomPrompt="1"/>
          </p:nvPr>
        </p:nvSpPr>
        <p:spPr>
          <a:xfrm>
            <a:off x="3296816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7" name="Espace réservé du texte 9"/>
          <p:cNvSpPr>
            <a:spLocks noGrp="1"/>
          </p:cNvSpPr>
          <p:nvPr>
            <p:ph type="body" sz="quarter" idx="32" hasCustomPrompt="1"/>
          </p:nvPr>
        </p:nvSpPr>
        <p:spPr>
          <a:xfrm>
            <a:off x="5673080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8" name="Espace réservé du texte 9"/>
          <p:cNvSpPr>
            <a:spLocks noGrp="1"/>
          </p:cNvSpPr>
          <p:nvPr>
            <p:ph type="body" sz="quarter" idx="33" hasCustomPrompt="1"/>
          </p:nvPr>
        </p:nvSpPr>
        <p:spPr>
          <a:xfrm>
            <a:off x="7977336" y="112474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29" name="Espace réservé du texte 9"/>
          <p:cNvSpPr>
            <a:spLocks noGrp="1"/>
          </p:cNvSpPr>
          <p:nvPr>
            <p:ph type="body" sz="quarter" idx="34" hasCustomPrompt="1"/>
          </p:nvPr>
        </p:nvSpPr>
        <p:spPr>
          <a:xfrm>
            <a:off x="5673080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0" name="Espace réservé du texte 9"/>
          <p:cNvSpPr>
            <a:spLocks noGrp="1"/>
          </p:cNvSpPr>
          <p:nvPr>
            <p:ph type="body" sz="quarter" idx="35" hasCustomPrompt="1"/>
          </p:nvPr>
        </p:nvSpPr>
        <p:spPr>
          <a:xfrm>
            <a:off x="7977336" y="1916832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1" name="Espace réservé du texte 9"/>
          <p:cNvSpPr>
            <a:spLocks noGrp="1"/>
          </p:cNvSpPr>
          <p:nvPr>
            <p:ph type="body" sz="quarter" idx="36" hasCustomPrompt="1"/>
          </p:nvPr>
        </p:nvSpPr>
        <p:spPr>
          <a:xfrm>
            <a:off x="7977336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2" name="Espace réservé du texte 9"/>
          <p:cNvSpPr>
            <a:spLocks noGrp="1"/>
          </p:cNvSpPr>
          <p:nvPr>
            <p:ph type="body" sz="quarter" idx="37" hasCustomPrompt="1"/>
          </p:nvPr>
        </p:nvSpPr>
        <p:spPr>
          <a:xfrm>
            <a:off x="5673080" y="278092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3" name="Espace réservé du texte 9"/>
          <p:cNvSpPr>
            <a:spLocks noGrp="1"/>
          </p:cNvSpPr>
          <p:nvPr>
            <p:ph type="body" sz="quarter" idx="38" hasCustomPrompt="1"/>
          </p:nvPr>
        </p:nvSpPr>
        <p:spPr>
          <a:xfrm>
            <a:off x="5673080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4" name="Espace réservé du texte 9"/>
          <p:cNvSpPr>
            <a:spLocks noGrp="1"/>
          </p:cNvSpPr>
          <p:nvPr>
            <p:ph type="body" sz="quarter" idx="39" hasCustomPrompt="1"/>
          </p:nvPr>
        </p:nvSpPr>
        <p:spPr>
          <a:xfrm>
            <a:off x="5673080" y="4495800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5" name="Espace réservé du texte 9"/>
          <p:cNvSpPr>
            <a:spLocks noGrp="1"/>
          </p:cNvSpPr>
          <p:nvPr>
            <p:ph type="body" sz="quarter" idx="40" hasCustomPrompt="1"/>
          </p:nvPr>
        </p:nvSpPr>
        <p:spPr>
          <a:xfrm>
            <a:off x="7977336" y="364502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6" name="Espace réservé du texte 9"/>
          <p:cNvSpPr>
            <a:spLocks noGrp="1"/>
          </p:cNvSpPr>
          <p:nvPr>
            <p:ph type="body" sz="quarter" idx="41" hasCustomPrompt="1"/>
          </p:nvPr>
        </p:nvSpPr>
        <p:spPr>
          <a:xfrm>
            <a:off x="7977336" y="4490785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7" name="Espace réservé du texte 9"/>
          <p:cNvSpPr>
            <a:spLocks noGrp="1"/>
          </p:cNvSpPr>
          <p:nvPr>
            <p:ph type="body" sz="quarter" idx="42" hasCustomPrompt="1"/>
          </p:nvPr>
        </p:nvSpPr>
        <p:spPr>
          <a:xfrm>
            <a:off x="5673080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8" name="Espace réservé du texte 9"/>
          <p:cNvSpPr>
            <a:spLocks noGrp="1"/>
          </p:cNvSpPr>
          <p:nvPr>
            <p:ph type="body" sz="quarter" idx="43" hasCustomPrompt="1"/>
          </p:nvPr>
        </p:nvSpPr>
        <p:spPr>
          <a:xfrm>
            <a:off x="7977336" y="5301208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39" name="Espace réservé du texte 9"/>
          <p:cNvSpPr>
            <a:spLocks noGrp="1"/>
          </p:cNvSpPr>
          <p:nvPr>
            <p:ph type="body" sz="quarter" idx="44" hasCustomPrompt="1"/>
          </p:nvPr>
        </p:nvSpPr>
        <p:spPr>
          <a:xfrm>
            <a:off x="5673080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sp>
        <p:nvSpPr>
          <p:cNvPr id="40" name="Espace réservé du texte 9"/>
          <p:cNvSpPr>
            <a:spLocks noGrp="1"/>
          </p:cNvSpPr>
          <p:nvPr>
            <p:ph type="body" sz="quarter" idx="45" hasCustomPrompt="1"/>
          </p:nvPr>
        </p:nvSpPr>
        <p:spPr>
          <a:xfrm>
            <a:off x="7977336" y="6165304"/>
            <a:ext cx="1728787" cy="575469"/>
          </a:xfrm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Prénom</a:t>
            </a:r>
            <a:endParaRPr lang="fr-FR" dirty="0"/>
          </a:p>
        </p:txBody>
      </p:sp>
      <p:pic>
        <p:nvPicPr>
          <p:cNvPr id="41" name="Image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44624"/>
            <a:ext cx="648072" cy="810090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910517"/>
            <a:ext cx="648072" cy="810090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785302"/>
            <a:ext cx="648072" cy="810090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595392"/>
            <a:ext cx="648072" cy="81009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3450384"/>
            <a:ext cx="648072" cy="81009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4297980"/>
            <a:ext cx="648072" cy="810090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139118"/>
            <a:ext cx="648072" cy="81009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" y="5984833"/>
            <a:ext cx="648072" cy="81009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84979"/>
            <a:ext cx="648072" cy="8100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910517"/>
            <a:ext cx="648072" cy="81009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1785302"/>
            <a:ext cx="648072" cy="81009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2595392"/>
            <a:ext cx="648072" cy="81009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3450384"/>
            <a:ext cx="648072" cy="810090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4297980"/>
            <a:ext cx="648072" cy="81009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5149379"/>
            <a:ext cx="648072" cy="81009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752" y="5984833"/>
            <a:ext cx="648072" cy="81009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5145069"/>
            <a:ext cx="654968" cy="818710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91807"/>
            <a:ext cx="654968" cy="81871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91807"/>
            <a:ext cx="654968" cy="818710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926385"/>
            <a:ext cx="654968" cy="81871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926385"/>
            <a:ext cx="654968" cy="81871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1785302"/>
            <a:ext cx="654968" cy="818710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1776682"/>
            <a:ext cx="654968" cy="818710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2655188"/>
            <a:ext cx="654968" cy="818710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2655188"/>
            <a:ext cx="654968" cy="818710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3464549"/>
            <a:ext cx="654968" cy="818710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4293670"/>
            <a:ext cx="654968" cy="818710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6" y="5984833"/>
            <a:ext cx="654968" cy="818710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3464549"/>
            <a:ext cx="654968" cy="818710"/>
          </a:xfrm>
          <a:prstGeom prst="rect">
            <a:avLst/>
          </a:prstGeom>
        </p:spPr>
      </p:pic>
      <p:pic>
        <p:nvPicPr>
          <p:cNvPr id="71" name="Image 7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4293670"/>
            <a:ext cx="654968" cy="818710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5149379"/>
            <a:ext cx="654968" cy="818710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72" y="5980523"/>
            <a:ext cx="654968" cy="8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30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50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2F9EE-A7C2-4738-98E0-B19914C089CE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65D8-2515-4F20-9C29-00AA97A9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0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e réservé du texte 6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39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43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44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4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50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Mysticlolly</cp:lastModifiedBy>
  <cp:revision>8</cp:revision>
  <dcterms:created xsi:type="dcterms:W3CDTF">2012-08-05T17:14:56Z</dcterms:created>
  <dcterms:modified xsi:type="dcterms:W3CDTF">2012-08-23T11:30:18Z</dcterms:modified>
</cp:coreProperties>
</file>